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4"/>
  </p:sldMasterIdLst>
  <p:sldIdLst>
    <p:sldId id="325" r:id="rId5"/>
    <p:sldId id="326" r:id="rId6"/>
    <p:sldId id="327" r:id="rId7"/>
    <p:sldId id="32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5" autoAdjust="0"/>
    <p:restoredTop sz="94660"/>
  </p:normalViewPr>
  <p:slideViewPr>
    <p:cSldViewPr>
      <p:cViewPr varScale="1">
        <p:scale>
          <a:sx n="72" d="100"/>
          <a:sy n="72" d="100"/>
        </p:scale>
        <p:origin x="11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AF13E-DBC0-45D7-9271-9B3F89D78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2F25EC-E0C1-4F78-A935-F03932CF2E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57B8A-C91D-4DC7-97D7-FF5C93446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F0C7-FED5-4E94-9D13-21E3EFA5A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A5720-ADB1-4891-ADFC-13A574071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34E8-82A9-446D-A4C0-9FF423C0E39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16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1F405-8902-4916-B504-53E001218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175F35-E72B-42F2-8A06-34E0C527A8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F4030-307B-4AE0-ABE0-61C3A6559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4AADC-3EA2-4DCF-8E02-C41CD9D4F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2B85A-E0F1-4142-9A63-87E23ED0D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C863-7A84-4018-9C10-5A42D8CEAC8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767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A56E4B-D6DB-40A8-A136-FD0328148C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886DE7-0459-4351-8E58-8A7875788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D7DFE-7D91-4723-BA05-21C0E0DB0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14657-500D-40C5-A92C-3A666DDB6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C533C-55A7-40CA-98D4-CABD545D4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E94F-5830-47AD-8C0F-0DED7C59509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488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51AAF-E380-4DE3-9A5C-FD8C153EB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2EC33-4EF7-4DF9-9034-7780DBFE3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89DED-32D1-4022-B542-EF9465808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3D2DB-89E5-49CC-856C-8C6715B53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656EA-6266-4673-94E8-6B43E8FF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9371-706E-4CE1-BE50-AAA24D473A8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11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D5687-6666-4164-9723-3F421B274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B4FD0-C9BB-422C-8290-AFC9EC662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632F7-92D2-4D2F-8F22-80B5251AE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FAB72-1F4C-4222-A9DD-BB5AB3A94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B345B-F357-47E0-A1E0-FA472283D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CA79-252B-472A-BF4E-333D1B624E8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160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B97EF-B3F7-4A79-BF0A-30DF4E65A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65689-803A-48AB-8883-8F682CEB60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36258F-96A8-4816-B04E-BB06A87520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050DDC-51A9-472F-A3F5-12F678704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33A57-4F3E-4DE7-BF64-E954C3CAC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2D906-A456-4887-8F91-8A9120F0D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C0A5-C0A7-45CB-AA40-1994123F3D4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85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DC6A8-30DB-4635-9CD8-E2A69C61D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96D212-822A-44FF-83FE-65DF419C9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5087C-5BD5-4DA5-A781-02C050E2C5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0017D3-F84E-4564-98FA-15F20F5371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861C73-9852-4DC2-BAF3-2353F65151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04ECA5-7F16-4706-94CD-684BAF297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9C8C4C-0FF9-426E-9B79-EF9F361BC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EAC063-56BC-44CC-8713-B7A819389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B715-B735-4D82-8449-0EB5171E3DA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2909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3A38F-714F-4824-AADF-93531A899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47115C-CAF6-424D-BDBF-C11C7AB17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983773-0710-4300-A366-1E13612F4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9F9784-4E79-4004-8D4A-2BDA44160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BAD7-0C94-4381-9641-3D02E7808C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36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C5B0C6-D49A-48F1-854F-3F5B5524C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C3600B-3999-413D-8F3C-D3AA6EF13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BF9550-087F-4E85-8C7D-89737B92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FA14-0258-43C6-AA0E-836BCBDC35D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75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EC42A-D615-471C-9B22-8B1D4244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3A140-724E-4FC8-AA09-331F33751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B129D7-6F13-48EE-92EC-01FB9434C5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3EECE-A9A3-46CC-AF0A-19DD324EB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779197-A86D-412C-849E-973792094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D71C3A-A379-4BB3-8EBC-845544948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2D28-2A29-4CA9-AAD8-3AF42E0CAD8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93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551A1-1BF9-4ECF-B9B3-C08EDF4A6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C1974D-89E8-425E-92C6-4759BBCF74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5C42A3-A96E-425B-A9E6-6FDE1D8BF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0CB0E9-1C0C-4BB5-9C75-6515A52AD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6E8088-7466-4A65-B7D9-E14FE1DA1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37FC7A-413E-4204-BF4D-C82F523E9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7A30-7765-4109-8559-E5F317FFFB5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975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3822D0-4959-4411-86D6-DE09406CE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54E71F-1ABC-4D9E-A03C-E202A9DE6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129F0-0830-4044-9856-6FF67E63AC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A72FB-6CD1-4DFF-81D4-A78D221E4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F0829-FE3F-42F8-A275-81D16429F9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47FD3-0ADA-4D97-8FF1-6A2FEAAD364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290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Plotmountain.j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Um1rmJvl6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0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C6B269-93FA-470A-88E2-866F9312F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23392"/>
            <a:ext cx="2522980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GB" sz="2400" dirty="0"/>
              <a:t>Plot – Time travel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5BDD4-7CBB-4406-B890-1B358DD1E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1" y="2638043"/>
            <a:ext cx="2522980" cy="3415623"/>
          </a:xfrm>
        </p:spPr>
        <p:txBody>
          <a:bodyPr>
            <a:normAutofit fontScale="92500" lnSpcReduction="10000"/>
          </a:bodyPr>
          <a:lstStyle/>
          <a:p>
            <a:r>
              <a:rPr lang="en-GB" sz="1700" dirty="0"/>
              <a:t>Plot is so important in storytelling. There are so many ways a plot can twist and turn to maintain the reader’s attention and keep them interested.</a:t>
            </a:r>
          </a:p>
          <a:p>
            <a:endParaRPr lang="en-GB" sz="1700" dirty="0"/>
          </a:p>
          <a:p>
            <a:r>
              <a:rPr lang="en-GB" sz="1700" dirty="0"/>
              <a:t>Do you think that Ray Bradbury successfully does this? Before you decide, let’s look for evidence. </a:t>
            </a:r>
          </a:p>
          <a:p>
            <a:r>
              <a:rPr lang="en-GB" sz="1700" dirty="0"/>
              <a:t>Copy the plot diagram onto paper. 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FB388951-7242-4AA8-8EAF-2C123BB2F2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973322" y="2147247"/>
            <a:ext cx="4688077" cy="240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1729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B8354E-1B80-47AF-8AAF-325ADBC23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GB" dirty="0">
                <a:solidFill>
                  <a:schemeClr val="accent1"/>
                </a:solidFill>
              </a:rPr>
              <a:t>Annotate (label) your plot diagram with the information you gathered whilst reading the story. </a:t>
            </a:r>
            <a:br>
              <a:rPr lang="en-GB" dirty="0">
                <a:solidFill>
                  <a:schemeClr val="accent1"/>
                </a:solidFill>
              </a:rPr>
            </a:br>
            <a:r>
              <a:rPr lang="en-GB" dirty="0">
                <a:solidFill>
                  <a:schemeClr val="accent1"/>
                </a:solidFill>
              </a:rPr>
              <a:t>* Focus on Time Travel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9C1BE3E-5893-46B8-9BB1-CCA69CBF4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 fontScale="92500" lnSpcReduction="20000"/>
          </a:bodyPr>
          <a:lstStyle/>
          <a:p>
            <a:r>
              <a:rPr lang="en-GB" sz="1800" dirty="0"/>
              <a:t>Beginning – how does the story start? Setting, characters. </a:t>
            </a:r>
            <a:r>
              <a:rPr lang="en-GB" sz="1800" b="1" dirty="0"/>
              <a:t>Are there any time travel hints and clues?</a:t>
            </a:r>
          </a:p>
          <a:p>
            <a:r>
              <a:rPr lang="en-GB" sz="1800" dirty="0"/>
              <a:t>Rising Action – what happens, any problems, issues or conflicts to do with </a:t>
            </a:r>
            <a:r>
              <a:rPr lang="en-GB" sz="1800" b="1" dirty="0"/>
              <a:t>time travel?</a:t>
            </a:r>
          </a:p>
          <a:p>
            <a:r>
              <a:rPr lang="en-GB" sz="1800" dirty="0"/>
              <a:t>Climax – this is the peak of the action. Everything is building towards this moment. </a:t>
            </a:r>
            <a:r>
              <a:rPr lang="en-GB" sz="1800" b="1" dirty="0"/>
              <a:t>Time travel?</a:t>
            </a:r>
          </a:p>
          <a:p>
            <a:r>
              <a:rPr lang="en-GB" sz="1800" dirty="0"/>
              <a:t>Falling action – here the action is calming, and the story is moving towards the conclusion.</a:t>
            </a:r>
          </a:p>
          <a:p>
            <a:r>
              <a:rPr lang="en-GB" sz="1800" dirty="0"/>
              <a:t>End – here is where the issues in the story are resolved. Have the characters learnt anything? Has the reader learnt anything? </a:t>
            </a:r>
            <a:r>
              <a:rPr lang="en-GB" sz="1800" b="1" dirty="0"/>
              <a:t>How is time travel relevant?</a:t>
            </a:r>
          </a:p>
          <a:p>
            <a:endParaRPr lang="en-GB" sz="1800" dirty="0"/>
          </a:p>
          <a:p>
            <a:r>
              <a:rPr lang="en-GB" sz="1800" dirty="0"/>
              <a:t>Tip – in some stories there can be more than one climax or the falling action has some ups and downs. Does this happen in ‘A Sound of Thunder’?</a:t>
            </a:r>
          </a:p>
          <a:p>
            <a:r>
              <a:rPr lang="en-GB" sz="1800" dirty="0"/>
              <a:t>Here’s a plot diagram example. Yours should be </a:t>
            </a:r>
            <a:r>
              <a:rPr lang="en-GB" sz="1800" b="1" dirty="0"/>
              <a:t>much more </a:t>
            </a:r>
            <a:r>
              <a:rPr lang="en-GB" sz="1800" dirty="0"/>
              <a:t>detailed.</a:t>
            </a:r>
          </a:p>
          <a:p>
            <a:pPr marL="0" indent="0">
              <a:buNone/>
            </a:pPr>
            <a:r>
              <a:rPr lang="en-GB" sz="1800" dirty="0"/>
              <a:t>https://prezi.com/0rh1lrrtoxpr/a-sound-of-thunder-plot-diagram/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47914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38507-2AF2-4331-B181-7DF74A41F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Characterisation and Dialogue –  task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8F3E4-CE74-4946-AE83-2D5B9E87185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lnSpcReduction="10000"/>
          </a:bodyPr>
          <a:lstStyle/>
          <a:p>
            <a:r>
              <a:rPr lang="en-GB" dirty="0"/>
              <a:t>Write the name of Eckles and the name of Travis at the top of a piece of paper, or in the middle of a spider diagram – you choose</a:t>
            </a:r>
          </a:p>
          <a:p>
            <a:endParaRPr lang="en-GB" dirty="0"/>
          </a:p>
          <a:p>
            <a:r>
              <a:rPr lang="en-GB" dirty="0"/>
              <a:t>Looking through the story and your notes,  populate your notes/spider diagram with dialogue and notes about their characterisation and </a:t>
            </a:r>
            <a:r>
              <a:rPr lang="en-GB" b="1" dirty="0"/>
              <a:t>how time travel affects them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This is important as it will help prepare you for your essay. </a:t>
            </a:r>
          </a:p>
          <a:p>
            <a:endParaRPr lang="en-GB" dirty="0"/>
          </a:p>
          <a:p>
            <a:r>
              <a:rPr lang="en-GB" dirty="0"/>
              <a:t>E.g. Eckles – “It can’t be killed.” Eckles realises that the beast he has so longed to kill, the very reason he has gone back in time is now a terrifying prospect and perhaps too amazing, too beautiful to kill. He understands that time travel is a mistake. </a:t>
            </a:r>
          </a:p>
        </p:txBody>
      </p:sp>
    </p:spTree>
    <p:extLst>
      <p:ext uri="{BB962C8B-B14F-4D97-AF65-F5344CB8AC3E}">
        <p14:creationId xmlns:p14="http://schemas.microsoft.com/office/powerpoint/2010/main" val="3666570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06CAD-8ADC-4E03-9462-50958B849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Put your feet up and enjoy!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34335-4F9A-440D-A31A-B19CBFB90C8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dirty="0"/>
              <a:t>After all that plot planning and character analysis sit back and enjoy a film adaptation of the story. </a:t>
            </a:r>
          </a:p>
          <a:p>
            <a:endParaRPr lang="en-GB" dirty="0"/>
          </a:p>
          <a:p>
            <a:r>
              <a:rPr lang="en-GB" dirty="0"/>
              <a:t>This version was part of a series of adaptations of Ray Bradbury’s stories. Shown in 1989 be prepared for ‘special effects’ and a slightly blurred picture. However, it gives you a sense of the story and you can picture the characters in your mind. </a:t>
            </a:r>
          </a:p>
          <a:p>
            <a:endParaRPr lang="en-GB" dirty="0"/>
          </a:p>
          <a:p>
            <a:r>
              <a:rPr lang="en-GB" dirty="0"/>
              <a:t>Enjoy </a:t>
            </a:r>
            <a:r>
              <a:rPr lang="en-GB" dirty="0">
                <a:hlinkClick r:id="rId2"/>
              </a:rPr>
              <a:t>https://www.youtube.com/watch?v=VUm1rmJvl6o</a:t>
            </a:r>
            <a:endParaRPr lang="en-GB" dirty="0"/>
          </a:p>
          <a:p>
            <a:endParaRPr lang="en-GB" dirty="0"/>
          </a:p>
          <a:p>
            <a:r>
              <a:rPr lang="en-GB" dirty="0"/>
              <a:t>Our next power point will guide you through writing your essay.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349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DED1CBE0AC3740924453FAFBCDCCFD" ma:contentTypeVersion="11" ma:contentTypeDescription="Create a new document." ma:contentTypeScope="" ma:versionID="1d5ccc1b9905bb9dff1d1dc27a20ecbb">
  <xsd:schema xmlns:xsd="http://www.w3.org/2001/XMLSchema" xmlns:xs="http://www.w3.org/2001/XMLSchema" xmlns:p="http://schemas.microsoft.com/office/2006/metadata/properties" xmlns:ns2="5acfbc6d-af0b-48ff-ad58-352866980711" xmlns:ns3="f09990ad-5e20-4a52-9c65-59221d2f0bcf" targetNamespace="http://schemas.microsoft.com/office/2006/metadata/properties" ma:root="true" ma:fieldsID="c254a01584c5eb878e28316532188fae" ns2:_="" ns3:_="">
    <xsd:import namespace="5acfbc6d-af0b-48ff-ad58-352866980711"/>
    <xsd:import namespace="f09990ad-5e20-4a52-9c65-59221d2f0b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cfbc6d-af0b-48ff-ad58-3528669807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9990ad-5e20-4a52-9c65-59221d2f0bc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6BC019-E04A-44B4-915B-2DFCDEF5A8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467D35-3A62-44C0-BD22-6A8CC6AF71E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FE52612-5478-4600-88AC-61817EED09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cfbc6d-af0b-48ff-ad58-352866980711"/>
    <ds:schemaRef ds:uri="f09990ad-5e20-4a52-9c65-59221d2f0b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479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Plot – Time travel </vt:lpstr>
      <vt:lpstr>Annotate (label) your plot diagram with the information you gathered whilst reading the story.  * Focus on Time Travel </vt:lpstr>
      <vt:lpstr>Characterisation and Dialogue –  task </vt:lpstr>
      <vt:lpstr>Put your feet up and enjoy!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Travel Short Story Unit focusing on  ‘A Sound of Thunder’by Ray Bradbury </dc:title>
  <dc:creator>Katie</dc:creator>
  <cp:lastModifiedBy>Miss Riggs</cp:lastModifiedBy>
  <cp:revision>9</cp:revision>
  <dcterms:created xsi:type="dcterms:W3CDTF">2020-04-20T10:19:22Z</dcterms:created>
  <dcterms:modified xsi:type="dcterms:W3CDTF">2020-04-27T13:11:04Z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0x010100CEDED1CBE0AC3740924453FAFBCDCCFD</vt:lpwstr>
  </property>
</Properties>
</file>