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E63D3C4-29B6-468D-8628-7947EB76C360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7BAEA0-8F66-4F6F-BF2B-0741D325806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34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D3C4-29B6-468D-8628-7947EB76C360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AEA0-8F66-4F6F-BF2B-0741D3258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86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D3C4-29B6-468D-8628-7947EB76C360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AEA0-8F66-4F6F-BF2B-0741D325806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417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D3C4-29B6-468D-8628-7947EB76C360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AEA0-8F66-4F6F-BF2B-0741D325806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23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D3C4-29B6-468D-8628-7947EB76C360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AEA0-8F66-4F6F-BF2B-0741D3258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230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D3C4-29B6-468D-8628-7947EB76C360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AEA0-8F66-4F6F-BF2B-0741D325806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749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D3C4-29B6-468D-8628-7947EB76C360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AEA0-8F66-4F6F-BF2B-0741D325806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344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D3C4-29B6-468D-8628-7947EB76C360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AEA0-8F66-4F6F-BF2B-0741D3258063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017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D3C4-29B6-468D-8628-7947EB76C360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AEA0-8F66-4F6F-BF2B-0741D3258063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24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D3C4-29B6-468D-8628-7947EB76C360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AEA0-8F66-4F6F-BF2B-0741D3258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85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D3C4-29B6-468D-8628-7947EB76C360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AEA0-8F66-4F6F-BF2B-0741D3258063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03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D3C4-29B6-468D-8628-7947EB76C360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AEA0-8F66-4F6F-BF2B-0741D3258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65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D3C4-29B6-468D-8628-7947EB76C360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AEA0-8F66-4F6F-BF2B-0741D3258063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77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D3C4-29B6-468D-8628-7947EB76C360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AEA0-8F66-4F6F-BF2B-0741D3258063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1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D3C4-29B6-468D-8628-7947EB76C360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AEA0-8F66-4F6F-BF2B-0741D3258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29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D3C4-29B6-468D-8628-7947EB76C360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AEA0-8F66-4F6F-BF2B-0741D3258063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6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D3C4-29B6-468D-8628-7947EB76C360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AEA0-8F66-4F6F-BF2B-0741D3258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62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63D3C4-29B6-468D-8628-7947EB76C360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7BAEA0-8F66-4F6F-BF2B-0741D3258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54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C9HOxBpjj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Western Front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2420888"/>
            <a:ext cx="259724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420888"/>
            <a:ext cx="259228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67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Task 1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Colour code the trench diagram to show the different parts of the trench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93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620689"/>
            <a:ext cx="4824536" cy="537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3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 assessment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Listen to this </a:t>
            </a:r>
            <a:r>
              <a:rPr lang="en-GB" dirty="0" smtClean="0">
                <a:hlinkClick r:id="rId2"/>
              </a:rPr>
              <a:t>WWI song</a:t>
            </a:r>
            <a:endParaRPr lang="en-GB" dirty="0" smtClean="0"/>
          </a:p>
          <a:p>
            <a:r>
              <a:rPr lang="en-GB" dirty="0" smtClean="0"/>
              <a:t>Write a song review to explain the following </a:t>
            </a:r>
            <a:r>
              <a:rPr lang="en-GB" dirty="0" err="1" smtClean="0"/>
              <a:t>sc</a:t>
            </a:r>
            <a:r>
              <a:rPr lang="en-GB" dirty="0" smtClean="0"/>
              <a:t>…</a:t>
            </a:r>
          </a:p>
          <a:p>
            <a:r>
              <a:rPr lang="en-GB" dirty="0" smtClean="0"/>
              <a:t>Three </a:t>
            </a:r>
            <a:r>
              <a:rPr lang="en-GB" dirty="0"/>
              <a:t>things the words are describing </a:t>
            </a:r>
          </a:p>
          <a:p>
            <a:r>
              <a:rPr lang="en-GB" dirty="0"/>
              <a:t>Why did the soldiers make fun of the situation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005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49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Comic Sans MS</vt:lpstr>
      <vt:lpstr>Garamond</vt:lpstr>
      <vt:lpstr>Organic</vt:lpstr>
      <vt:lpstr>Western Front</vt:lpstr>
      <vt:lpstr>Task 1</vt:lpstr>
      <vt:lpstr>PowerPoint Presentation</vt:lpstr>
      <vt:lpstr>Self assessment </vt:lpstr>
    </vt:vector>
  </TitlesOfParts>
  <Company>Dundee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Front</dc:title>
  <dc:creator>Petrie, George</dc:creator>
  <cp:lastModifiedBy>Petrie, George</cp:lastModifiedBy>
  <cp:revision>1</cp:revision>
  <dcterms:created xsi:type="dcterms:W3CDTF">2014-12-10T15:15:03Z</dcterms:created>
  <dcterms:modified xsi:type="dcterms:W3CDTF">2014-12-10T15:15:40Z</dcterms:modified>
</cp:coreProperties>
</file>