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4"/>
  </p:sldMasterIdLst>
  <p:sldIdLst>
    <p:sldId id="256" r:id="rId5"/>
    <p:sldId id="265" r:id="rId6"/>
    <p:sldId id="271" r:id="rId7"/>
    <p:sldId id="311" r:id="rId8"/>
    <p:sldId id="314" r:id="rId9"/>
    <p:sldId id="315" r:id="rId10"/>
    <p:sldId id="258" r:id="rId11"/>
    <p:sldId id="324" r:id="rId12"/>
    <p:sldId id="275" r:id="rId13"/>
    <p:sldId id="276" r:id="rId14"/>
    <p:sldId id="317" r:id="rId15"/>
    <p:sldId id="319" r:id="rId16"/>
    <p:sldId id="323" r:id="rId17"/>
    <p:sldId id="322" r:id="rId18"/>
    <p:sldId id="321"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5A5445-92F7-4516-A6DA-8501E38A2E39}" v="321" dt="2020-04-12T11:15:43.671"/>
    <p1510:client id="{7EA5991E-CB42-4CBA-B78A-93E03527124B}" v="164" dt="2020-04-12T15:42:26.6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16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Smith" userId="S::ddksmith249@glow.sch.uk::1c7d0f30-9488-4c0d-8e67-742571b06abe" providerId="AD" clId="Web-{175A5445-92F7-4516-A6DA-8501E38A2E39}"/>
    <pc:docChg chg="modSld">
      <pc:chgData name="Mrs Smith" userId="S::ddksmith249@glow.sch.uk::1c7d0f30-9488-4c0d-8e67-742571b06abe" providerId="AD" clId="Web-{175A5445-92F7-4516-A6DA-8501E38A2E39}" dt="2020-04-12T11:15:47.890" v="328"/>
      <pc:docMkLst>
        <pc:docMk/>
      </pc:docMkLst>
      <pc:sldChg chg="delSp modSp mod setBg setClrOvrMap">
        <pc:chgData name="Mrs Smith" userId="S::ddksmith249@glow.sch.uk::1c7d0f30-9488-4c0d-8e67-742571b06abe" providerId="AD" clId="Web-{175A5445-92F7-4516-A6DA-8501E38A2E39}" dt="2020-04-12T11:14:03.343" v="295"/>
        <pc:sldMkLst>
          <pc:docMk/>
          <pc:sldMk cId="0" sldId="258"/>
        </pc:sldMkLst>
        <pc:spChg chg="mod">
          <ac:chgData name="Mrs Smith" userId="S::ddksmith249@glow.sch.uk::1c7d0f30-9488-4c0d-8e67-742571b06abe" providerId="AD" clId="Web-{175A5445-92F7-4516-A6DA-8501E38A2E39}" dt="2020-04-12T11:14:03.343" v="295"/>
          <ac:spMkLst>
            <pc:docMk/>
            <pc:sldMk cId="0" sldId="258"/>
            <ac:spMk id="4" creationId="{93DA00AF-0A77-4732-B458-7613D55683D7}"/>
          </ac:spMkLst>
        </pc:spChg>
        <pc:spChg chg="del">
          <ac:chgData name="Mrs Smith" userId="S::ddksmith249@glow.sch.uk::1c7d0f30-9488-4c0d-8e67-742571b06abe" providerId="AD" clId="Web-{175A5445-92F7-4516-A6DA-8501E38A2E39}" dt="2020-04-12T11:14:03.343" v="295"/>
          <ac:spMkLst>
            <pc:docMk/>
            <pc:sldMk cId="0" sldId="258"/>
            <ac:spMk id="71" creationId="{867D4867-5BA7-4462-B2F6-A23F4A622AA7}"/>
          </ac:spMkLst>
        </pc:spChg>
        <pc:spChg chg="mod">
          <ac:chgData name="Mrs Smith" userId="S::ddksmith249@glow.sch.uk::1c7d0f30-9488-4c0d-8e67-742571b06abe" providerId="AD" clId="Web-{175A5445-92F7-4516-A6DA-8501E38A2E39}" dt="2020-04-12T11:14:03.343" v="295"/>
          <ac:spMkLst>
            <pc:docMk/>
            <pc:sldMk cId="0" sldId="258"/>
            <ac:spMk id="4098" creationId="{F4EBBE1C-43F0-4721-BC3D-CC606DD7D8E1}"/>
          </ac:spMkLst>
        </pc:spChg>
        <pc:picChg chg="mod">
          <ac:chgData name="Mrs Smith" userId="S::ddksmith249@glow.sch.uk::1c7d0f30-9488-4c0d-8e67-742571b06abe" providerId="AD" clId="Web-{175A5445-92F7-4516-A6DA-8501E38A2E39}" dt="2020-04-12T11:14:03.343" v="295"/>
          <ac:picMkLst>
            <pc:docMk/>
            <pc:sldMk cId="0" sldId="258"/>
            <ac:picMk id="2" creationId="{4A1B9567-0C27-4807-B34F-8A46E64F3702}"/>
          </ac:picMkLst>
        </pc:picChg>
      </pc:sldChg>
      <pc:sldChg chg="addSp delSp modSp">
        <pc:chgData name="Mrs Smith" userId="S::ddksmith249@glow.sch.uk::1c7d0f30-9488-4c0d-8e67-742571b06abe" providerId="AD" clId="Web-{175A5445-92F7-4516-A6DA-8501E38A2E39}" dt="2020-04-12T11:15:47.890" v="328"/>
        <pc:sldMkLst>
          <pc:docMk/>
          <pc:sldMk cId="0" sldId="262"/>
        </pc:sldMkLst>
        <pc:spChg chg="mod">
          <ac:chgData name="Mrs Smith" userId="S::ddksmith249@glow.sch.uk::1c7d0f30-9488-4c0d-8e67-742571b06abe" providerId="AD" clId="Web-{175A5445-92F7-4516-A6DA-8501E38A2E39}" dt="2020-04-12T11:15:47.890" v="328"/>
          <ac:spMkLst>
            <pc:docMk/>
            <pc:sldMk cId="0" sldId="262"/>
            <ac:spMk id="2" creationId="{0C00E763-251D-449C-A643-4829BE209CD6}"/>
          </ac:spMkLst>
        </pc:spChg>
        <pc:spChg chg="mod">
          <ac:chgData name="Mrs Smith" userId="S::ddksmith249@glow.sch.uk::1c7d0f30-9488-4c0d-8e67-742571b06abe" providerId="AD" clId="Web-{175A5445-92F7-4516-A6DA-8501E38A2E39}" dt="2020-04-12T11:15:47.890" v="328"/>
          <ac:spMkLst>
            <pc:docMk/>
            <pc:sldMk cId="0" sldId="262"/>
            <ac:spMk id="8194" creationId="{1046C3AF-34AD-4BE1-B44E-AF29B6770123}"/>
          </ac:spMkLst>
        </pc:spChg>
        <pc:picChg chg="mod">
          <ac:chgData name="Mrs Smith" userId="S::ddksmith249@glow.sch.uk::1c7d0f30-9488-4c0d-8e67-742571b06abe" providerId="AD" clId="Web-{175A5445-92F7-4516-A6DA-8501E38A2E39}" dt="2020-04-12T11:15:47.890" v="328"/>
          <ac:picMkLst>
            <pc:docMk/>
            <pc:sldMk cId="0" sldId="262"/>
            <ac:picMk id="3" creationId="{D3E3028A-3DEA-4C43-98C4-78EB83A5444E}"/>
          </ac:picMkLst>
        </pc:picChg>
        <pc:cxnChg chg="add del">
          <ac:chgData name="Mrs Smith" userId="S::ddksmith249@glow.sch.uk::1c7d0f30-9488-4c0d-8e67-742571b06abe" providerId="AD" clId="Web-{175A5445-92F7-4516-A6DA-8501E38A2E39}" dt="2020-04-12T11:15:47.890" v="328"/>
          <ac:cxnSpMkLst>
            <pc:docMk/>
            <pc:sldMk cId="0" sldId="262"/>
            <ac:cxnSpMk id="71" creationId="{E4A809D5-3600-46D4-A466-67F2349A54FB}"/>
          </ac:cxnSpMkLst>
        </pc:cxnChg>
      </pc:sldChg>
      <pc:sldChg chg="delSp modSp">
        <pc:chgData name="Mrs Smith" userId="S::ddksmith249@glow.sch.uk::1c7d0f30-9488-4c0d-8e67-742571b06abe" providerId="AD" clId="Web-{175A5445-92F7-4516-A6DA-8501E38A2E39}" dt="2020-04-12T11:12:11.047" v="277"/>
        <pc:sldMkLst>
          <pc:docMk/>
          <pc:sldMk cId="0" sldId="265"/>
        </pc:sldMkLst>
        <pc:spChg chg="del">
          <ac:chgData name="Mrs Smith" userId="S::ddksmith249@glow.sch.uk::1c7d0f30-9488-4c0d-8e67-742571b06abe" providerId="AD" clId="Web-{175A5445-92F7-4516-A6DA-8501E38A2E39}" dt="2020-04-12T11:12:11.047" v="277"/>
          <ac:spMkLst>
            <pc:docMk/>
            <pc:sldMk cId="0" sldId="265"/>
            <ac:spMk id="74" creationId="{68575C10-8187-4AC4-AD72-C754EAFD2867}"/>
          </ac:spMkLst>
        </pc:spChg>
        <pc:spChg chg="mod">
          <ac:chgData name="Mrs Smith" userId="S::ddksmith249@glow.sch.uk::1c7d0f30-9488-4c0d-8e67-742571b06abe" providerId="AD" clId="Web-{175A5445-92F7-4516-A6DA-8501E38A2E39}" dt="2020-04-12T11:12:11.047" v="277"/>
          <ac:spMkLst>
            <pc:docMk/>
            <pc:sldMk cId="0" sldId="265"/>
            <ac:spMk id="11266" creationId="{3B1A63DC-424A-4729-A145-40F8365F1FA6}"/>
          </ac:spMkLst>
        </pc:spChg>
        <pc:graphicFrameChg chg="mod modGraphic">
          <ac:chgData name="Mrs Smith" userId="S::ddksmith249@glow.sch.uk::1c7d0f30-9488-4c0d-8e67-742571b06abe" providerId="AD" clId="Web-{175A5445-92F7-4516-A6DA-8501E38A2E39}" dt="2020-04-12T11:12:11.047" v="277"/>
          <ac:graphicFrameMkLst>
            <pc:docMk/>
            <pc:sldMk cId="0" sldId="265"/>
            <ac:graphicFrameMk id="11269" creationId="{72FD204B-B36D-4C6A-A271-B9779BD6C89F}"/>
          </ac:graphicFrameMkLst>
        </pc:graphicFrameChg>
        <pc:cxnChg chg="del">
          <ac:chgData name="Mrs Smith" userId="S::ddksmith249@glow.sch.uk::1c7d0f30-9488-4c0d-8e67-742571b06abe" providerId="AD" clId="Web-{175A5445-92F7-4516-A6DA-8501E38A2E39}" dt="2020-04-12T11:12:11.047" v="277"/>
          <ac:cxnSpMkLst>
            <pc:docMk/>
            <pc:sldMk cId="0" sldId="265"/>
            <ac:cxnSpMk id="76" creationId="{74E776C9-ED67-41B7-B3A3-4DF76EF3ACEE}"/>
          </ac:cxnSpMkLst>
        </pc:cxnChg>
      </pc:sldChg>
      <pc:sldChg chg="addSp delSp modSp mod setBg">
        <pc:chgData name="Mrs Smith" userId="S::ddksmith249@glow.sch.uk::1c7d0f30-9488-4c0d-8e67-742571b06abe" providerId="AD" clId="Web-{175A5445-92F7-4516-A6DA-8501E38A2E39}" dt="2020-04-12T11:12:24.641" v="278"/>
        <pc:sldMkLst>
          <pc:docMk/>
          <pc:sldMk cId="2878296594" sldId="271"/>
        </pc:sldMkLst>
        <pc:spChg chg="mod">
          <ac:chgData name="Mrs Smith" userId="S::ddksmith249@glow.sch.uk::1c7d0f30-9488-4c0d-8e67-742571b06abe" providerId="AD" clId="Web-{175A5445-92F7-4516-A6DA-8501E38A2E39}" dt="2020-04-12T11:12:24.641" v="278"/>
          <ac:spMkLst>
            <pc:docMk/>
            <pc:sldMk cId="2878296594" sldId="271"/>
            <ac:spMk id="2" creationId="{8D926227-1E22-4B97-B689-51712F294BA4}"/>
          </ac:spMkLst>
        </pc:spChg>
        <pc:spChg chg="del">
          <ac:chgData name="Mrs Smith" userId="S::ddksmith249@glow.sch.uk::1c7d0f30-9488-4c0d-8e67-742571b06abe" providerId="AD" clId="Web-{175A5445-92F7-4516-A6DA-8501E38A2E39}" dt="2020-04-12T11:12:24.641" v="278"/>
          <ac:spMkLst>
            <pc:docMk/>
            <pc:sldMk cId="2878296594" sldId="271"/>
            <ac:spMk id="3" creationId="{2BD28674-7DE7-46DE-A192-B665C9E345F5}"/>
          </ac:spMkLst>
        </pc:spChg>
        <pc:graphicFrameChg chg="add">
          <ac:chgData name="Mrs Smith" userId="S::ddksmith249@glow.sch.uk::1c7d0f30-9488-4c0d-8e67-742571b06abe" providerId="AD" clId="Web-{175A5445-92F7-4516-A6DA-8501E38A2E39}" dt="2020-04-12T11:12:24.641" v="278"/>
          <ac:graphicFrameMkLst>
            <pc:docMk/>
            <pc:sldMk cId="2878296594" sldId="271"/>
            <ac:graphicFrameMk id="5" creationId="{EA7EB425-2672-4A14-95D3-EBFAE963854A}"/>
          </ac:graphicFrameMkLst>
        </pc:graphicFrameChg>
      </pc:sldChg>
      <pc:sldChg chg="modSp">
        <pc:chgData name="Mrs Smith" userId="S::ddksmith249@glow.sch.uk::1c7d0f30-9488-4c0d-8e67-742571b06abe" providerId="AD" clId="Web-{175A5445-92F7-4516-A6DA-8501E38A2E39}" dt="2020-04-12T11:10:09.905" v="195" actId="20577"/>
        <pc:sldMkLst>
          <pc:docMk/>
          <pc:sldMk cId="2933129679" sldId="276"/>
        </pc:sldMkLst>
        <pc:spChg chg="mod">
          <ac:chgData name="Mrs Smith" userId="S::ddksmith249@glow.sch.uk::1c7d0f30-9488-4c0d-8e67-742571b06abe" providerId="AD" clId="Web-{175A5445-92F7-4516-A6DA-8501E38A2E39}" dt="2020-04-12T11:10:09.905" v="195" actId="20577"/>
          <ac:spMkLst>
            <pc:docMk/>
            <pc:sldMk cId="2933129679" sldId="276"/>
            <ac:spMk id="3" creationId="{6747A69A-2627-418A-8318-00B5A419621F}"/>
          </ac:spMkLst>
        </pc:spChg>
      </pc:sldChg>
      <pc:sldChg chg="addSp delSp modSp mod setBg">
        <pc:chgData name="Mrs Smith" userId="S::ddksmith249@glow.sch.uk::1c7d0f30-9488-4c0d-8e67-742571b06abe" providerId="AD" clId="Web-{175A5445-92F7-4516-A6DA-8501E38A2E39}" dt="2020-04-12T11:12:55.734" v="281"/>
        <pc:sldMkLst>
          <pc:docMk/>
          <pc:sldMk cId="495992727" sldId="311"/>
        </pc:sldMkLst>
        <pc:spChg chg="mod">
          <ac:chgData name="Mrs Smith" userId="S::ddksmith249@glow.sch.uk::1c7d0f30-9488-4c0d-8e67-742571b06abe" providerId="AD" clId="Web-{175A5445-92F7-4516-A6DA-8501E38A2E39}" dt="2020-04-12T11:12:55.734" v="281"/>
          <ac:spMkLst>
            <pc:docMk/>
            <pc:sldMk cId="495992727" sldId="311"/>
            <ac:spMk id="2" creationId="{B377A939-8344-452A-9F91-0205D6FBBA21}"/>
          </ac:spMkLst>
        </pc:spChg>
        <pc:spChg chg="add del">
          <ac:chgData name="Mrs Smith" userId="S::ddksmith249@glow.sch.uk::1c7d0f30-9488-4c0d-8e67-742571b06abe" providerId="AD" clId="Web-{175A5445-92F7-4516-A6DA-8501E38A2E39}" dt="2020-04-12T11:12:55.734" v="281"/>
          <ac:spMkLst>
            <pc:docMk/>
            <pc:sldMk cId="495992727" sldId="311"/>
            <ac:spMk id="3" creationId="{077FA816-FC7B-4252-B443-E4E01C2CCADD}"/>
          </ac:spMkLst>
        </pc:spChg>
        <pc:graphicFrameChg chg="add del">
          <ac:chgData name="Mrs Smith" userId="S::ddksmith249@glow.sch.uk::1c7d0f30-9488-4c0d-8e67-742571b06abe" providerId="AD" clId="Web-{175A5445-92F7-4516-A6DA-8501E38A2E39}" dt="2020-04-12T11:12:55.703" v="280"/>
          <ac:graphicFrameMkLst>
            <pc:docMk/>
            <pc:sldMk cId="495992727" sldId="311"/>
            <ac:graphicFrameMk id="5" creationId="{A3E3AF3B-D59A-4A86-8289-E8E75CF62530}"/>
          </ac:graphicFrameMkLst>
        </pc:graphicFrameChg>
        <pc:graphicFrameChg chg="add">
          <ac:chgData name="Mrs Smith" userId="S::ddksmith249@glow.sch.uk::1c7d0f30-9488-4c0d-8e67-742571b06abe" providerId="AD" clId="Web-{175A5445-92F7-4516-A6DA-8501E38A2E39}" dt="2020-04-12T11:12:55.734" v="281"/>
          <ac:graphicFrameMkLst>
            <pc:docMk/>
            <pc:sldMk cId="495992727" sldId="311"/>
            <ac:graphicFrameMk id="6" creationId="{000982C1-7EDE-4B8E-A9F0-1B05222714E0}"/>
          </ac:graphicFrameMkLst>
        </pc:graphicFrameChg>
      </pc:sldChg>
      <pc:sldChg chg="addSp delSp modSp mod setBg setClrOvrMap">
        <pc:chgData name="Mrs Smith" userId="S::ddksmith249@glow.sch.uk::1c7d0f30-9488-4c0d-8e67-742571b06abe" providerId="AD" clId="Web-{175A5445-92F7-4516-A6DA-8501E38A2E39}" dt="2020-04-12T11:13:44.109" v="293" actId="20577"/>
        <pc:sldMkLst>
          <pc:docMk/>
          <pc:sldMk cId="1177663359" sldId="314"/>
        </pc:sldMkLst>
        <pc:spChg chg="mod">
          <ac:chgData name="Mrs Smith" userId="S::ddksmith249@glow.sch.uk::1c7d0f30-9488-4c0d-8e67-742571b06abe" providerId="AD" clId="Web-{175A5445-92F7-4516-A6DA-8501E38A2E39}" dt="2020-04-12T11:13:44.109" v="293" actId="20577"/>
          <ac:spMkLst>
            <pc:docMk/>
            <pc:sldMk cId="1177663359" sldId="314"/>
            <ac:spMk id="2" creationId="{F8D9EA17-6963-45FF-A84D-3DD0104F926D}"/>
          </ac:spMkLst>
        </pc:spChg>
        <pc:spChg chg="mod">
          <ac:chgData name="Mrs Smith" userId="S::ddksmith249@glow.sch.uk::1c7d0f30-9488-4c0d-8e67-742571b06abe" providerId="AD" clId="Web-{175A5445-92F7-4516-A6DA-8501E38A2E39}" dt="2020-04-12T11:13:27.265" v="282"/>
          <ac:spMkLst>
            <pc:docMk/>
            <pc:sldMk cId="1177663359" sldId="314"/>
            <ac:spMk id="3" creationId="{2B2B6608-8042-4461-B791-BEBF35B15D12}"/>
          </ac:spMkLst>
        </pc:spChg>
        <pc:spChg chg="mod">
          <ac:chgData name="Mrs Smith" userId="S::ddksmith249@glow.sch.uk::1c7d0f30-9488-4c0d-8e67-742571b06abe" providerId="AD" clId="Web-{175A5445-92F7-4516-A6DA-8501E38A2E39}" dt="2020-04-12T11:13:27.265" v="282"/>
          <ac:spMkLst>
            <pc:docMk/>
            <pc:sldMk cId="1177663359" sldId="314"/>
            <ac:spMk id="4" creationId="{9CBC18EC-798B-4379-BE68-F5E097F80A78}"/>
          </ac:spMkLst>
        </pc:spChg>
        <pc:spChg chg="del">
          <ac:chgData name="Mrs Smith" userId="S::ddksmith249@glow.sch.uk::1c7d0f30-9488-4c0d-8e67-742571b06abe" providerId="AD" clId="Web-{175A5445-92F7-4516-A6DA-8501E38A2E39}" dt="2020-04-12T11:13:27.265" v="282"/>
          <ac:spMkLst>
            <pc:docMk/>
            <pc:sldMk cId="1177663359" sldId="314"/>
            <ac:spMk id="9" creationId="{1E214AA7-F028-4A0D-8698-61AEC754D1BC}"/>
          </ac:spMkLst>
        </pc:spChg>
        <pc:spChg chg="add">
          <ac:chgData name="Mrs Smith" userId="S::ddksmith249@glow.sch.uk::1c7d0f30-9488-4c0d-8e67-742571b06abe" providerId="AD" clId="Web-{175A5445-92F7-4516-A6DA-8501E38A2E39}" dt="2020-04-12T11:13:27.265" v="282"/>
          <ac:spMkLst>
            <pc:docMk/>
            <pc:sldMk cId="1177663359" sldId="314"/>
            <ac:spMk id="16" creationId="{4C608BEB-860E-4094-8511-78603564A75E}"/>
          </ac:spMkLst>
        </pc:spChg>
        <pc:cxnChg chg="del">
          <ac:chgData name="Mrs Smith" userId="S::ddksmith249@glow.sch.uk::1c7d0f30-9488-4c0d-8e67-742571b06abe" providerId="AD" clId="Web-{175A5445-92F7-4516-A6DA-8501E38A2E39}" dt="2020-04-12T11:13:27.265" v="282"/>
          <ac:cxnSpMkLst>
            <pc:docMk/>
            <pc:sldMk cId="1177663359" sldId="314"/>
            <ac:cxnSpMk id="11" creationId="{D6206FDC-2777-4D7F-AF9C-73413DA664C9}"/>
          </ac:cxnSpMkLst>
        </pc:cxnChg>
        <pc:cxnChg chg="add">
          <ac:chgData name="Mrs Smith" userId="S::ddksmith249@glow.sch.uk::1c7d0f30-9488-4c0d-8e67-742571b06abe" providerId="AD" clId="Web-{175A5445-92F7-4516-A6DA-8501E38A2E39}" dt="2020-04-12T11:13:27.265" v="282"/>
          <ac:cxnSpMkLst>
            <pc:docMk/>
            <pc:sldMk cId="1177663359" sldId="314"/>
            <ac:cxnSpMk id="18" creationId="{1F16A8D4-FE87-4604-88B2-394B5D1EB437}"/>
          </ac:cxnSpMkLst>
        </pc:cxnChg>
      </pc:sldChg>
      <pc:sldChg chg="modSp">
        <pc:chgData name="Mrs Smith" userId="S::ddksmith249@glow.sch.uk::1c7d0f30-9488-4c0d-8e67-742571b06abe" providerId="AD" clId="Web-{175A5445-92F7-4516-A6DA-8501E38A2E39}" dt="2020-04-12T11:04:47.716" v="26" actId="20577"/>
        <pc:sldMkLst>
          <pc:docMk/>
          <pc:sldMk cId="2097326543" sldId="315"/>
        </pc:sldMkLst>
        <pc:spChg chg="mod">
          <ac:chgData name="Mrs Smith" userId="S::ddksmith249@glow.sch.uk::1c7d0f30-9488-4c0d-8e67-742571b06abe" providerId="AD" clId="Web-{175A5445-92F7-4516-A6DA-8501E38A2E39}" dt="2020-04-12T11:04:47.716" v="26" actId="20577"/>
          <ac:spMkLst>
            <pc:docMk/>
            <pc:sldMk cId="2097326543" sldId="315"/>
            <ac:spMk id="3" creationId="{BAD035CE-2E61-4721-8828-C94325EC77C1}"/>
          </ac:spMkLst>
        </pc:spChg>
      </pc:sldChg>
      <pc:sldChg chg="addSp delSp modSp">
        <pc:chgData name="Mrs Smith" userId="S::ddksmith249@glow.sch.uk::1c7d0f30-9488-4c0d-8e67-742571b06abe" providerId="AD" clId="Web-{175A5445-92F7-4516-A6DA-8501E38A2E39}" dt="2020-04-12T11:11:03.812" v="276"/>
        <pc:sldMkLst>
          <pc:docMk/>
          <pc:sldMk cId="1222762725" sldId="319"/>
        </pc:sldMkLst>
        <pc:spChg chg="del mod">
          <ac:chgData name="Mrs Smith" userId="S::ddksmith249@glow.sch.uk::1c7d0f30-9488-4c0d-8e67-742571b06abe" providerId="AD" clId="Web-{175A5445-92F7-4516-A6DA-8501E38A2E39}" dt="2020-04-12T11:11:03.812" v="276"/>
          <ac:spMkLst>
            <pc:docMk/>
            <pc:sldMk cId="1222762725" sldId="319"/>
            <ac:spMk id="3" creationId="{C6C0F87D-29E1-49B1-9620-865BD4BCDB81}"/>
          </ac:spMkLst>
        </pc:spChg>
        <pc:graphicFrameChg chg="add">
          <ac:chgData name="Mrs Smith" userId="S::ddksmith249@glow.sch.uk::1c7d0f30-9488-4c0d-8e67-742571b06abe" providerId="AD" clId="Web-{175A5445-92F7-4516-A6DA-8501E38A2E39}" dt="2020-04-12T11:11:03.812" v="276"/>
          <ac:graphicFrameMkLst>
            <pc:docMk/>
            <pc:sldMk cId="1222762725" sldId="319"/>
            <ac:graphicFrameMk id="5" creationId="{10091092-2293-4A4A-BAC8-AA795C1C74AD}"/>
          </ac:graphicFrameMkLst>
        </pc:graphicFrameChg>
      </pc:sldChg>
      <pc:sldChg chg="modSp">
        <pc:chgData name="Mrs Smith" userId="S::ddksmith249@glow.sch.uk::1c7d0f30-9488-4c0d-8e67-742571b06abe" providerId="AD" clId="Web-{175A5445-92F7-4516-A6DA-8501E38A2E39}" dt="2020-04-12T11:05:36.778" v="78" actId="20577"/>
        <pc:sldMkLst>
          <pc:docMk/>
          <pc:sldMk cId="3586547474" sldId="324"/>
        </pc:sldMkLst>
        <pc:spChg chg="mod">
          <ac:chgData name="Mrs Smith" userId="S::ddksmith249@glow.sch.uk::1c7d0f30-9488-4c0d-8e67-742571b06abe" providerId="AD" clId="Web-{175A5445-92F7-4516-A6DA-8501E38A2E39}" dt="2020-04-12T11:05:36.778" v="78" actId="20577"/>
          <ac:spMkLst>
            <pc:docMk/>
            <pc:sldMk cId="3586547474" sldId="324"/>
            <ac:spMk id="3" creationId="{1E04032E-621F-4ADC-8300-43300CCA8FC0}"/>
          </ac:spMkLst>
        </pc:spChg>
      </pc:sldChg>
    </pc:docChg>
  </pc:docChgLst>
  <pc:docChgLst>
    <pc:chgData name="Mrs Smith" userId="S::ddksmith249@glow.sch.uk::1c7d0f30-9488-4c0d-8e67-742571b06abe" providerId="AD" clId="Web-{7EA5991E-CB42-4CBA-B78A-93E03527124B}"/>
    <pc:docChg chg="modSld">
      <pc:chgData name="Mrs Smith" userId="S::ddksmith249@glow.sch.uk::1c7d0f30-9488-4c0d-8e67-742571b06abe" providerId="AD" clId="Web-{7EA5991E-CB42-4CBA-B78A-93E03527124B}" dt="2020-04-12T15:42:26.682" v="163" actId="20577"/>
      <pc:docMkLst>
        <pc:docMk/>
      </pc:docMkLst>
      <pc:sldChg chg="modSp">
        <pc:chgData name="Mrs Smith" userId="S::ddksmith249@glow.sch.uk::1c7d0f30-9488-4c0d-8e67-742571b06abe" providerId="AD" clId="Web-{7EA5991E-CB42-4CBA-B78A-93E03527124B}" dt="2020-04-12T15:42:26.682" v="162" actId="20577"/>
        <pc:sldMkLst>
          <pc:docMk/>
          <pc:sldMk cId="3343380725" sldId="322"/>
        </pc:sldMkLst>
        <pc:spChg chg="mod">
          <ac:chgData name="Mrs Smith" userId="S::ddksmith249@glow.sch.uk::1c7d0f30-9488-4c0d-8e67-742571b06abe" providerId="AD" clId="Web-{7EA5991E-CB42-4CBA-B78A-93E03527124B}" dt="2020-04-12T15:41:39.866" v="105" actId="20577"/>
          <ac:spMkLst>
            <pc:docMk/>
            <pc:sldMk cId="3343380725" sldId="322"/>
            <ac:spMk id="2" creationId="{994A588F-F6B1-48F0-8B9C-B121D44157A6}"/>
          </ac:spMkLst>
        </pc:spChg>
        <pc:spChg chg="mod">
          <ac:chgData name="Mrs Smith" userId="S::ddksmith249@glow.sch.uk::1c7d0f30-9488-4c0d-8e67-742571b06abe" providerId="AD" clId="Web-{7EA5991E-CB42-4CBA-B78A-93E03527124B}" dt="2020-04-12T15:42:26.682" v="162" actId="20577"/>
          <ac:spMkLst>
            <pc:docMk/>
            <pc:sldMk cId="3343380725" sldId="322"/>
            <ac:spMk id="3" creationId="{786F2A16-EE32-4460-9859-8833AABCA301}"/>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10A236-9409-4F19-9BC9-E20278CF622C}" type="doc">
      <dgm:prSet loTypeId="urn:microsoft.com/office/officeart/2018/2/layout/IconVerticalSolidList" loCatId="icon" qsTypeId="urn:microsoft.com/office/officeart/2005/8/quickstyle/simple1" qsCatId="simple" csTypeId="urn:microsoft.com/office/officeart/2018/5/colors/Iconchunking_neutralicontext_colorful2" csCatId="colorful" phldr="1"/>
      <dgm:spPr/>
      <dgm:t>
        <a:bodyPr/>
        <a:lstStyle/>
        <a:p>
          <a:endParaRPr lang="en-US"/>
        </a:p>
      </dgm:t>
    </dgm:pt>
    <dgm:pt modelId="{81E61DCC-DE04-427D-99E1-7896A9088FA2}">
      <dgm:prSet/>
      <dgm:spPr/>
      <dgm:t>
        <a:bodyPr/>
        <a:lstStyle/>
        <a:p>
          <a:pPr>
            <a:lnSpc>
              <a:spcPct val="100000"/>
            </a:lnSpc>
          </a:pPr>
          <a:r>
            <a:rPr lang="en-US"/>
            <a:t>What you think the term 'time travel' means? </a:t>
          </a:r>
        </a:p>
      </dgm:t>
    </dgm:pt>
    <dgm:pt modelId="{AC2012E6-CC16-4118-8AB8-82EAA89B47B6}" type="parTrans" cxnId="{F446EB97-C93D-4944-8F2A-2D132A7B5C2B}">
      <dgm:prSet/>
      <dgm:spPr/>
      <dgm:t>
        <a:bodyPr/>
        <a:lstStyle/>
        <a:p>
          <a:endParaRPr lang="en-US"/>
        </a:p>
      </dgm:t>
    </dgm:pt>
    <dgm:pt modelId="{D55E3608-8623-42BC-9B1B-617EF998A30B}" type="sibTrans" cxnId="{F446EB97-C93D-4944-8F2A-2D132A7B5C2B}">
      <dgm:prSet/>
      <dgm:spPr/>
      <dgm:t>
        <a:bodyPr/>
        <a:lstStyle/>
        <a:p>
          <a:endParaRPr lang="en-US"/>
        </a:p>
      </dgm:t>
    </dgm:pt>
    <dgm:pt modelId="{C52AF05F-19E8-4757-B203-EC8B66174094}">
      <dgm:prSet/>
      <dgm:spPr/>
      <dgm:t>
        <a:bodyPr/>
        <a:lstStyle/>
        <a:p>
          <a:pPr>
            <a:lnSpc>
              <a:spcPct val="100000"/>
            </a:lnSpc>
          </a:pPr>
          <a:r>
            <a:rPr lang="en-US"/>
            <a:t>Break it down into ‘time’ and ‘travel’</a:t>
          </a:r>
        </a:p>
      </dgm:t>
    </dgm:pt>
    <dgm:pt modelId="{A4D3907A-73CE-4CB0-819F-69CD677891AA}" type="parTrans" cxnId="{2C6289B4-3A33-44F3-BBA5-313DBC9DD73E}">
      <dgm:prSet/>
      <dgm:spPr/>
      <dgm:t>
        <a:bodyPr/>
        <a:lstStyle/>
        <a:p>
          <a:endParaRPr lang="en-US"/>
        </a:p>
      </dgm:t>
    </dgm:pt>
    <dgm:pt modelId="{4F131357-9E49-4F2A-9F29-3A48EA9032D1}" type="sibTrans" cxnId="{2C6289B4-3A33-44F3-BBA5-313DBC9DD73E}">
      <dgm:prSet/>
      <dgm:spPr/>
      <dgm:t>
        <a:bodyPr/>
        <a:lstStyle/>
        <a:p>
          <a:endParaRPr lang="en-US"/>
        </a:p>
      </dgm:t>
    </dgm:pt>
    <dgm:pt modelId="{7E9C005C-5064-4B46-8E74-2D2263A511A9}">
      <dgm:prSet/>
      <dgm:spPr/>
      <dgm:t>
        <a:bodyPr/>
        <a:lstStyle/>
        <a:p>
          <a:pPr>
            <a:lnSpc>
              <a:spcPct val="100000"/>
            </a:lnSpc>
          </a:pPr>
          <a:r>
            <a:rPr lang="en-US"/>
            <a:t>Look up both words to create a brilliant definition then write it down </a:t>
          </a:r>
        </a:p>
      </dgm:t>
    </dgm:pt>
    <dgm:pt modelId="{D878E598-8008-41D2-86C3-48483861508C}" type="parTrans" cxnId="{94E1A760-721F-42DE-95CC-9D7BA640BE5E}">
      <dgm:prSet/>
      <dgm:spPr/>
      <dgm:t>
        <a:bodyPr/>
        <a:lstStyle/>
        <a:p>
          <a:endParaRPr lang="en-US"/>
        </a:p>
      </dgm:t>
    </dgm:pt>
    <dgm:pt modelId="{FA72359D-DE40-4EB3-8119-C6D1120E105B}" type="sibTrans" cxnId="{94E1A760-721F-42DE-95CC-9D7BA640BE5E}">
      <dgm:prSet/>
      <dgm:spPr/>
      <dgm:t>
        <a:bodyPr/>
        <a:lstStyle/>
        <a:p>
          <a:endParaRPr lang="en-US"/>
        </a:p>
      </dgm:t>
    </dgm:pt>
    <dgm:pt modelId="{42B6BDA8-9A80-4931-9182-F7BB2C77C74E}" type="pres">
      <dgm:prSet presAssocID="{4110A236-9409-4F19-9BC9-E20278CF622C}" presName="root" presStyleCnt="0">
        <dgm:presLayoutVars>
          <dgm:dir/>
          <dgm:resizeHandles val="exact"/>
        </dgm:presLayoutVars>
      </dgm:prSet>
      <dgm:spPr/>
    </dgm:pt>
    <dgm:pt modelId="{B2007E26-F7D0-46B9-8D16-7FC8E3E81431}" type="pres">
      <dgm:prSet presAssocID="{81E61DCC-DE04-427D-99E1-7896A9088FA2}" presName="compNode" presStyleCnt="0"/>
      <dgm:spPr/>
    </dgm:pt>
    <dgm:pt modelId="{B4221DF5-66E1-4E3D-8EA0-FC6A88B74B9C}" type="pres">
      <dgm:prSet presAssocID="{81E61DCC-DE04-427D-99E1-7896A9088FA2}" presName="bgRect" presStyleLbl="bgShp" presStyleIdx="0" presStyleCnt="3"/>
      <dgm:spPr/>
    </dgm:pt>
    <dgm:pt modelId="{390C40E2-FB11-4A0F-BE08-8C40F8EA7C5F}" type="pres">
      <dgm:prSet presAssocID="{81E61DCC-DE04-427D-99E1-7896A9088FA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A41BB195-73D6-477D-A30E-A9A7E3238A22}" type="pres">
      <dgm:prSet presAssocID="{81E61DCC-DE04-427D-99E1-7896A9088FA2}" presName="spaceRect" presStyleCnt="0"/>
      <dgm:spPr/>
    </dgm:pt>
    <dgm:pt modelId="{12B5055E-C576-409D-81BD-209459F5C110}" type="pres">
      <dgm:prSet presAssocID="{81E61DCC-DE04-427D-99E1-7896A9088FA2}" presName="parTx" presStyleLbl="revTx" presStyleIdx="0" presStyleCnt="3">
        <dgm:presLayoutVars>
          <dgm:chMax val="0"/>
          <dgm:chPref val="0"/>
        </dgm:presLayoutVars>
      </dgm:prSet>
      <dgm:spPr/>
    </dgm:pt>
    <dgm:pt modelId="{2059307F-27E1-47F2-9530-4F598E072429}" type="pres">
      <dgm:prSet presAssocID="{D55E3608-8623-42BC-9B1B-617EF998A30B}" presName="sibTrans" presStyleCnt="0"/>
      <dgm:spPr/>
    </dgm:pt>
    <dgm:pt modelId="{687C2C25-E28E-484F-8774-FD30A68C42A1}" type="pres">
      <dgm:prSet presAssocID="{C52AF05F-19E8-4757-B203-EC8B66174094}" presName="compNode" presStyleCnt="0"/>
      <dgm:spPr/>
    </dgm:pt>
    <dgm:pt modelId="{01CD919F-46FE-4527-A73D-52F0CB7810C0}" type="pres">
      <dgm:prSet presAssocID="{C52AF05F-19E8-4757-B203-EC8B66174094}" presName="bgRect" presStyleLbl="bgShp" presStyleIdx="1" presStyleCnt="3"/>
      <dgm:spPr/>
    </dgm:pt>
    <dgm:pt modelId="{0AB76363-EDCC-4741-957D-563FF0C041EE}" type="pres">
      <dgm:prSet presAssocID="{C52AF05F-19E8-4757-B203-EC8B6617409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967EE90B-0EDB-45CA-A6B0-4AEFD4C851C9}" type="pres">
      <dgm:prSet presAssocID="{C52AF05F-19E8-4757-B203-EC8B66174094}" presName="spaceRect" presStyleCnt="0"/>
      <dgm:spPr/>
    </dgm:pt>
    <dgm:pt modelId="{C48EBF43-54A3-4874-940E-73A29217D6BA}" type="pres">
      <dgm:prSet presAssocID="{C52AF05F-19E8-4757-B203-EC8B66174094}" presName="parTx" presStyleLbl="revTx" presStyleIdx="1" presStyleCnt="3">
        <dgm:presLayoutVars>
          <dgm:chMax val="0"/>
          <dgm:chPref val="0"/>
        </dgm:presLayoutVars>
      </dgm:prSet>
      <dgm:spPr/>
    </dgm:pt>
    <dgm:pt modelId="{C4797322-1B3D-4B93-ABB8-C6DE75B51C64}" type="pres">
      <dgm:prSet presAssocID="{4F131357-9E49-4F2A-9F29-3A48EA9032D1}" presName="sibTrans" presStyleCnt="0"/>
      <dgm:spPr/>
    </dgm:pt>
    <dgm:pt modelId="{78DA6DA2-F60A-451D-BDFF-21D224C2CC38}" type="pres">
      <dgm:prSet presAssocID="{7E9C005C-5064-4B46-8E74-2D2263A511A9}" presName="compNode" presStyleCnt="0"/>
      <dgm:spPr/>
    </dgm:pt>
    <dgm:pt modelId="{2FE87410-E796-4491-B0BD-6858B86F6621}" type="pres">
      <dgm:prSet presAssocID="{7E9C005C-5064-4B46-8E74-2D2263A511A9}" presName="bgRect" presStyleLbl="bgShp" presStyleIdx="2" presStyleCnt="3"/>
      <dgm:spPr/>
    </dgm:pt>
    <dgm:pt modelId="{C1F2C8FC-7DB2-42C1-94C2-083633609B44}" type="pres">
      <dgm:prSet presAssocID="{7E9C005C-5064-4B46-8E74-2D2263A511A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otes"/>
        </a:ext>
      </dgm:extLst>
    </dgm:pt>
    <dgm:pt modelId="{9F99FD67-9F6B-4458-A098-09030D0ED779}" type="pres">
      <dgm:prSet presAssocID="{7E9C005C-5064-4B46-8E74-2D2263A511A9}" presName="spaceRect" presStyleCnt="0"/>
      <dgm:spPr/>
    </dgm:pt>
    <dgm:pt modelId="{0B7BA861-B255-42D0-8454-7653432CCA1B}" type="pres">
      <dgm:prSet presAssocID="{7E9C005C-5064-4B46-8E74-2D2263A511A9}" presName="parTx" presStyleLbl="revTx" presStyleIdx="2" presStyleCnt="3">
        <dgm:presLayoutVars>
          <dgm:chMax val="0"/>
          <dgm:chPref val="0"/>
        </dgm:presLayoutVars>
      </dgm:prSet>
      <dgm:spPr/>
    </dgm:pt>
  </dgm:ptLst>
  <dgm:cxnLst>
    <dgm:cxn modelId="{CA79EF5B-FC16-4199-8F2B-F84743262CA0}" type="presOf" srcId="{4110A236-9409-4F19-9BC9-E20278CF622C}" destId="{42B6BDA8-9A80-4931-9182-F7BB2C77C74E}" srcOrd="0" destOrd="0" presId="urn:microsoft.com/office/officeart/2018/2/layout/IconVerticalSolidList"/>
    <dgm:cxn modelId="{94E1A760-721F-42DE-95CC-9D7BA640BE5E}" srcId="{4110A236-9409-4F19-9BC9-E20278CF622C}" destId="{7E9C005C-5064-4B46-8E74-2D2263A511A9}" srcOrd="2" destOrd="0" parTransId="{D878E598-8008-41D2-86C3-48483861508C}" sibTransId="{FA72359D-DE40-4EB3-8119-C6D1120E105B}"/>
    <dgm:cxn modelId="{F446EB97-C93D-4944-8F2A-2D132A7B5C2B}" srcId="{4110A236-9409-4F19-9BC9-E20278CF622C}" destId="{81E61DCC-DE04-427D-99E1-7896A9088FA2}" srcOrd="0" destOrd="0" parTransId="{AC2012E6-CC16-4118-8AB8-82EAA89B47B6}" sibTransId="{D55E3608-8623-42BC-9B1B-617EF998A30B}"/>
    <dgm:cxn modelId="{36BF1DAE-25A2-4C8A-8AA8-E2FDE49D39E9}" type="presOf" srcId="{81E61DCC-DE04-427D-99E1-7896A9088FA2}" destId="{12B5055E-C576-409D-81BD-209459F5C110}" srcOrd="0" destOrd="0" presId="urn:microsoft.com/office/officeart/2018/2/layout/IconVerticalSolidList"/>
    <dgm:cxn modelId="{2C6289B4-3A33-44F3-BBA5-313DBC9DD73E}" srcId="{4110A236-9409-4F19-9BC9-E20278CF622C}" destId="{C52AF05F-19E8-4757-B203-EC8B66174094}" srcOrd="1" destOrd="0" parTransId="{A4D3907A-73CE-4CB0-819F-69CD677891AA}" sibTransId="{4F131357-9E49-4F2A-9F29-3A48EA9032D1}"/>
    <dgm:cxn modelId="{C74345B5-F03A-4157-A2FE-E51931B77B00}" type="presOf" srcId="{7E9C005C-5064-4B46-8E74-2D2263A511A9}" destId="{0B7BA861-B255-42D0-8454-7653432CCA1B}" srcOrd="0" destOrd="0" presId="urn:microsoft.com/office/officeart/2018/2/layout/IconVerticalSolidList"/>
    <dgm:cxn modelId="{43FB50D0-12F5-4A6B-9316-C3901F3CAA40}" type="presOf" srcId="{C52AF05F-19E8-4757-B203-EC8B66174094}" destId="{C48EBF43-54A3-4874-940E-73A29217D6BA}" srcOrd="0" destOrd="0" presId="urn:microsoft.com/office/officeart/2018/2/layout/IconVerticalSolidList"/>
    <dgm:cxn modelId="{0DCB644C-89A4-4AE9-927E-B2874BA29E10}" type="presParOf" srcId="{42B6BDA8-9A80-4931-9182-F7BB2C77C74E}" destId="{B2007E26-F7D0-46B9-8D16-7FC8E3E81431}" srcOrd="0" destOrd="0" presId="urn:microsoft.com/office/officeart/2018/2/layout/IconVerticalSolidList"/>
    <dgm:cxn modelId="{63154605-2CF6-4FA9-BFF0-9401BCF9051E}" type="presParOf" srcId="{B2007E26-F7D0-46B9-8D16-7FC8E3E81431}" destId="{B4221DF5-66E1-4E3D-8EA0-FC6A88B74B9C}" srcOrd="0" destOrd="0" presId="urn:microsoft.com/office/officeart/2018/2/layout/IconVerticalSolidList"/>
    <dgm:cxn modelId="{C8549B99-242B-4CBD-A339-82A5017A8B24}" type="presParOf" srcId="{B2007E26-F7D0-46B9-8D16-7FC8E3E81431}" destId="{390C40E2-FB11-4A0F-BE08-8C40F8EA7C5F}" srcOrd="1" destOrd="0" presId="urn:microsoft.com/office/officeart/2018/2/layout/IconVerticalSolidList"/>
    <dgm:cxn modelId="{4A44868E-32A4-4989-82C4-5BBBB60E7477}" type="presParOf" srcId="{B2007E26-F7D0-46B9-8D16-7FC8E3E81431}" destId="{A41BB195-73D6-477D-A30E-A9A7E3238A22}" srcOrd="2" destOrd="0" presId="urn:microsoft.com/office/officeart/2018/2/layout/IconVerticalSolidList"/>
    <dgm:cxn modelId="{33DED185-CEEA-44DF-9DA9-3F2D39C8A1A3}" type="presParOf" srcId="{B2007E26-F7D0-46B9-8D16-7FC8E3E81431}" destId="{12B5055E-C576-409D-81BD-209459F5C110}" srcOrd="3" destOrd="0" presId="urn:microsoft.com/office/officeart/2018/2/layout/IconVerticalSolidList"/>
    <dgm:cxn modelId="{1D45C5C3-FD88-4B90-AC42-825D55DC9DC9}" type="presParOf" srcId="{42B6BDA8-9A80-4931-9182-F7BB2C77C74E}" destId="{2059307F-27E1-47F2-9530-4F598E072429}" srcOrd="1" destOrd="0" presId="urn:microsoft.com/office/officeart/2018/2/layout/IconVerticalSolidList"/>
    <dgm:cxn modelId="{4B5326CB-BF8E-45A8-94B3-C5F898BCABBA}" type="presParOf" srcId="{42B6BDA8-9A80-4931-9182-F7BB2C77C74E}" destId="{687C2C25-E28E-484F-8774-FD30A68C42A1}" srcOrd="2" destOrd="0" presId="urn:microsoft.com/office/officeart/2018/2/layout/IconVerticalSolidList"/>
    <dgm:cxn modelId="{AE2C250C-57C4-4F45-A659-22BBAB338BB1}" type="presParOf" srcId="{687C2C25-E28E-484F-8774-FD30A68C42A1}" destId="{01CD919F-46FE-4527-A73D-52F0CB7810C0}" srcOrd="0" destOrd="0" presId="urn:microsoft.com/office/officeart/2018/2/layout/IconVerticalSolidList"/>
    <dgm:cxn modelId="{78CF3788-E29B-4BF8-ADF2-E042E7DDEC7B}" type="presParOf" srcId="{687C2C25-E28E-484F-8774-FD30A68C42A1}" destId="{0AB76363-EDCC-4741-957D-563FF0C041EE}" srcOrd="1" destOrd="0" presId="urn:microsoft.com/office/officeart/2018/2/layout/IconVerticalSolidList"/>
    <dgm:cxn modelId="{1339937F-9632-4828-9007-930B455CF953}" type="presParOf" srcId="{687C2C25-E28E-484F-8774-FD30A68C42A1}" destId="{967EE90B-0EDB-45CA-A6B0-4AEFD4C851C9}" srcOrd="2" destOrd="0" presId="urn:microsoft.com/office/officeart/2018/2/layout/IconVerticalSolidList"/>
    <dgm:cxn modelId="{C31E9BF0-2BE3-46EA-AF7E-10D4AD1115BA}" type="presParOf" srcId="{687C2C25-E28E-484F-8774-FD30A68C42A1}" destId="{C48EBF43-54A3-4874-940E-73A29217D6BA}" srcOrd="3" destOrd="0" presId="urn:microsoft.com/office/officeart/2018/2/layout/IconVerticalSolidList"/>
    <dgm:cxn modelId="{9194125B-B253-4DD3-9398-099A29AEFCDB}" type="presParOf" srcId="{42B6BDA8-9A80-4931-9182-F7BB2C77C74E}" destId="{C4797322-1B3D-4B93-ABB8-C6DE75B51C64}" srcOrd="3" destOrd="0" presId="urn:microsoft.com/office/officeart/2018/2/layout/IconVerticalSolidList"/>
    <dgm:cxn modelId="{62F8AB02-428D-4D10-89BB-CF5AAAF8580F}" type="presParOf" srcId="{42B6BDA8-9A80-4931-9182-F7BB2C77C74E}" destId="{78DA6DA2-F60A-451D-BDFF-21D224C2CC38}" srcOrd="4" destOrd="0" presId="urn:microsoft.com/office/officeart/2018/2/layout/IconVerticalSolidList"/>
    <dgm:cxn modelId="{294A8998-17BB-43B7-9284-FD37FCD48E5A}" type="presParOf" srcId="{78DA6DA2-F60A-451D-BDFF-21D224C2CC38}" destId="{2FE87410-E796-4491-B0BD-6858B86F6621}" srcOrd="0" destOrd="0" presId="urn:microsoft.com/office/officeart/2018/2/layout/IconVerticalSolidList"/>
    <dgm:cxn modelId="{00CA39EE-BD75-4909-9369-F20292860990}" type="presParOf" srcId="{78DA6DA2-F60A-451D-BDFF-21D224C2CC38}" destId="{C1F2C8FC-7DB2-42C1-94C2-083633609B44}" srcOrd="1" destOrd="0" presId="urn:microsoft.com/office/officeart/2018/2/layout/IconVerticalSolidList"/>
    <dgm:cxn modelId="{9ECB728B-3D62-498D-9E47-D92993F2E73E}" type="presParOf" srcId="{78DA6DA2-F60A-451D-BDFF-21D224C2CC38}" destId="{9F99FD67-9F6B-4458-A098-09030D0ED779}" srcOrd="2" destOrd="0" presId="urn:microsoft.com/office/officeart/2018/2/layout/IconVerticalSolidList"/>
    <dgm:cxn modelId="{557F3945-BBE7-4F7C-AC73-8DFF456EA7B8}" type="presParOf" srcId="{78DA6DA2-F60A-451D-BDFF-21D224C2CC38}" destId="{0B7BA861-B255-42D0-8454-7653432CCA1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1D79C3-4A97-4A57-9B95-C4156AF04049}"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9D345656-81A7-481D-87C6-625A2448F8F6}">
      <dgm:prSet/>
      <dgm:spPr/>
      <dgm:t>
        <a:bodyPr/>
        <a:lstStyle/>
        <a:p>
          <a:r>
            <a:rPr lang="en-GB"/>
            <a:t>Imagine that you could travel backward OR forward in time...</a:t>
          </a:r>
          <a:endParaRPr lang="en-US"/>
        </a:p>
      </dgm:t>
    </dgm:pt>
    <dgm:pt modelId="{0E1EDBB9-CE34-4380-87E5-0E19111648DA}" type="parTrans" cxnId="{5F69242A-99A7-41AE-B570-F4DD621A79AA}">
      <dgm:prSet/>
      <dgm:spPr/>
      <dgm:t>
        <a:bodyPr/>
        <a:lstStyle/>
        <a:p>
          <a:endParaRPr lang="en-US"/>
        </a:p>
      </dgm:t>
    </dgm:pt>
    <dgm:pt modelId="{754D2C90-E125-4FD8-9F91-15821C001B3B}" type="sibTrans" cxnId="{5F69242A-99A7-41AE-B570-F4DD621A79AA}">
      <dgm:prSet/>
      <dgm:spPr/>
      <dgm:t>
        <a:bodyPr/>
        <a:lstStyle/>
        <a:p>
          <a:endParaRPr lang="en-US"/>
        </a:p>
      </dgm:t>
    </dgm:pt>
    <dgm:pt modelId="{653C989B-BAF9-4848-9F22-FA2E32EBE4DA}">
      <dgm:prSet/>
      <dgm:spPr/>
      <dgm:t>
        <a:bodyPr/>
        <a:lstStyle/>
        <a:p>
          <a:r>
            <a:rPr lang="en-GB"/>
            <a:t>THINK ABOUT exactly WHERE you would travel TO and WHEN exactly in time you would go. </a:t>
          </a:r>
          <a:endParaRPr lang="en-US"/>
        </a:p>
      </dgm:t>
    </dgm:pt>
    <dgm:pt modelId="{C88362E8-9D8D-4147-B0EA-C46727168426}" type="parTrans" cxnId="{7F07E394-AEE3-4A93-85C5-AF2613E46427}">
      <dgm:prSet/>
      <dgm:spPr/>
      <dgm:t>
        <a:bodyPr/>
        <a:lstStyle/>
        <a:p>
          <a:endParaRPr lang="en-US"/>
        </a:p>
      </dgm:t>
    </dgm:pt>
    <dgm:pt modelId="{6CEE9667-AA89-4FEE-836C-A4E390D8C9F6}" type="sibTrans" cxnId="{7F07E394-AEE3-4A93-85C5-AF2613E46427}">
      <dgm:prSet/>
      <dgm:spPr/>
      <dgm:t>
        <a:bodyPr/>
        <a:lstStyle/>
        <a:p>
          <a:endParaRPr lang="en-US"/>
        </a:p>
      </dgm:t>
    </dgm:pt>
    <dgm:pt modelId="{45998F48-615D-43E2-B6DC-750E5049801B}">
      <dgm:prSet/>
      <dgm:spPr/>
      <dgm:t>
        <a:bodyPr/>
        <a:lstStyle/>
        <a:p>
          <a:r>
            <a:rPr lang="en-GB"/>
            <a:t>Why not ask your family, parents and carers where they would travel to if they could. </a:t>
          </a:r>
          <a:endParaRPr lang="en-US"/>
        </a:p>
      </dgm:t>
    </dgm:pt>
    <dgm:pt modelId="{39FA9854-A54F-4A08-ACDE-71F6CEAB37F6}" type="parTrans" cxnId="{BEA01000-31F5-4D09-A8CE-808FD5E4F091}">
      <dgm:prSet/>
      <dgm:spPr/>
      <dgm:t>
        <a:bodyPr/>
        <a:lstStyle/>
        <a:p>
          <a:endParaRPr lang="en-US"/>
        </a:p>
      </dgm:t>
    </dgm:pt>
    <dgm:pt modelId="{A76F9245-39EB-4244-994A-5EEAA092B309}" type="sibTrans" cxnId="{BEA01000-31F5-4D09-A8CE-808FD5E4F091}">
      <dgm:prSet/>
      <dgm:spPr/>
      <dgm:t>
        <a:bodyPr/>
        <a:lstStyle/>
        <a:p>
          <a:endParaRPr lang="en-US"/>
        </a:p>
      </dgm:t>
    </dgm:pt>
    <dgm:pt modelId="{6BFD49D8-2C91-416D-9DB0-EEA63741EC4A}" type="pres">
      <dgm:prSet presAssocID="{9D1D79C3-4A97-4A57-9B95-C4156AF04049}" presName="Name0" presStyleCnt="0">
        <dgm:presLayoutVars>
          <dgm:dir/>
          <dgm:animLvl val="lvl"/>
          <dgm:resizeHandles val="exact"/>
        </dgm:presLayoutVars>
      </dgm:prSet>
      <dgm:spPr/>
    </dgm:pt>
    <dgm:pt modelId="{6EBCF842-CA66-48B3-927F-F9ADCDA01794}" type="pres">
      <dgm:prSet presAssocID="{45998F48-615D-43E2-B6DC-750E5049801B}" presName="boxAndChildren" presStyleCnt="0"/>
      <dgm:spPr/>
    </dgm:pt>
    <dgm:pt modelId="{6F205650-58BB-4A2B-A9F4-C0C63B57711A}" type="pres">
      <dgm:prSet presAssocID="{45998F48-615D-43E2-B6DC-750E5049801B}" presName="parentTextBox" presStyleLbl="node1" presStyleIdx="0" presStyleCnt="3"/>
      <dgm:spPr/>
    </dgm:pt>
    <dgm:pt modelId="{BFE0AEFC-D4F4-4A45-847E-ED91ADAD3764}" type="pres">
      <dgm:prSet presAssocID="{6CEE9667-AA89-4FEE-836C-A4E390D8C9F6}" presName="sp" presStyleCnt="0"/>
      <dgm:spPr/>
    </dgm:pt>
    <dgm:pt modelId="{978FF239-1A73-494C-9E78-8B6B8A3CFF2F}" type="pres">
      <dgm:prSet presAssocID="{653C989B-BAF9-4848-9F22-FA2E32EBE4DA}" presName="arrowAndChildren" presStyleCnt="0"/>
      <dgm:spPr/>
    </dgm:pt>
    <dgm:pt modelId="{57D042E5-0D52-4D09-8964-497F2981B818}" type="pres">
      <dgm:prSet presAssocID="{653C989B-BAF9-4848-9F22-FA2E32EBE4DA}" presName="parentTextArrow" presStyleLbl="node1" presStyleIdx="1" presStyleCnt="3"/>
      <dgm:spPr/>
    </dgm:pt>
    <dgm:pt modelId="{3967B6DB-D373-433C-A246-0A3C1F23CF4D}" type="pres">
      <dgm:prSet presAssocID="{754D2C90-E125-4FD8-9F91-15821C001B3B}" presName="sp" presStyleCnt="0"/>
      <dgm:spPr/>
    </dgm:pt>
    <dgm:pt modelId="{9A39C6F1-37B8-46F8-9747-50C77B0A5CB1}" type="pres">
      <dgm:prSet presAssocID="{9D345656-81A7-481D-87C6-625A2448F8F6}" presName="arrowAndChildren" presStyleCnt="0"/>
      <dgm:spPr/>
    </dgm:pt>
    <dgm:pt modelId="{D5B0AB44-54AA-45F7-A552-6F6E06598811}" type="pres">
      <dgm:prSet presAssocID="{9D345656-81A7-481D-87C6-625A2448F8F6}" presName="parentTextArrow" presStyleLbl="node1" presStyleIdx="2" presStyleCnt="3"/>
      <dgm:spPr/>
    </dgm:pt>
  </dgm:ptLst>
  <dgm:cxnLst>
    <dgm:cxn modelId="{BEA01000-31F5-4D09-A8CE-808FD5E4F091}" srcId="{9D1D79C3-4A97-4A57-9B95-C4156AF04049}" destId="{45998F48-615D-43E2-B6DC-750E5049801B}" srcOrd="2" destOrd="0" parTransId="{39FA9854-A54F-4A08-ACDE-71F6CEAB37F6}" sibTransId="{A76F9245-39EB-4244-994A-5EEAA092B309}"/>
    <dgm:cxn modelId="{5F69242A-99A7-41AE-B570-F4DD621A79AA}" srcId="{9D1D79C3-4A97-4A57-9B95-C4156AF04049}" destId="{9D345656-81A7-481D-87C6-625A2448F8F6}" srcOrd="0" destOrd="0" parTransId="{0E1EDBB9-CE34-4380-87E5-0E19111648DA}" sibTransId="{754D2C90-E125-4FD8-9F91-15821C001B3B}"/>
    <dgm:cxn modelId="{910BE387-8DFB-4ABF-844C-64374C98C8AE}" type="presOf" srcId="{653C989B-BAF9-4848-9F22-FA2E32EBE4DA}" destId="{57D042E5-0D52-4D09-8964-497F2981B818}" srcOrd="0" destOrd="0" presId="urn:microsoft.com/office/officeart/2005/8/layout/process4"/>
    <dgm:cxn modelId="{7F07E394-AEE3-4A93-85C5-AF2613E46427}" srcId="{9D1D79C3-4A97-4A57-9B95-C4156AF04049}" destId="{653C989B-BAF9-4848-9F22-FA2E32EBE4DA}" srcOrd="1" destOrd="0" parTransId="{C88362E8-9D8D-4147-B0EA-C46727168426}" sibTransId="{6CEE9667-AA89-4FEE-836C-A4E390D8C9F6}"/>
    <dgm:cxn modelId="{4B575BBE-7995-4E10-898C-2C257E982A59}" type="presOf" srcId="{9D1D79C3-4A97-4A57-9B95-C4156AF04049}" destId="{6BFD49D8-2C91-416D-9DB0-EEA63741EC4A}" srcOrd="0" destOrd="0" presId="urn:microsoft.com/office/officeart/2005/8/layout/process4"/>
    <dgm:cxn modelId="{52BF88E9-78B7-4E70-B3CF-B345954D484B}" type="presOf" srcId="{45998F48-615D-43E2-B6DC-750E5049801B}" destId="{6F205650-58BB-4A2B-A9F4-C0C63B57711A}" srcOrd="0" destOrd="0" presId="urn:microsoft.com/office/officeart/2005/8/layout/process4"/>
    <dgm:cxn modelId="{0D8475F1-FC89-4745-A194-BB480B973BBD}" type="presOf" srcId="{9D345656-81A7-481D-87C6-625A2448F8F6}" destId="{D5B0AB44-54AA-45F7-A552-6F6E06598811}" srcOrd="0" destOrd="0" presId="urn:microsoft.com/office/officeart/2005/8/layout/process4"/>
    <dgm:cxn modelId="{9B12399E-A500-4035-95DA-30BEDEAE06D4}" type="presParOf" srcId="{6BFD49D8-2C91-416D-9DB0-EEA63741EC4A}" destId="{6EBCF842-CA66-48B3-927F-F9ADCDA01794}" srcOrd="0" destOrd="0" presId="urn:microsoft.com/office/officeart/2005/8/layout/process4"/>
    <dgm:cxn modelId="{D2984BAD-083C-48F3-BD76-FFFC58268CF9}" type="presParOf" srcId="{6EBCF842-CA66-48B3-927F-F9ADCDA01794}" destId="{6F205650-58BB-4A2B-A9F4-C0C63B57711A}" srcOrd="0" destOrd="0" presId="urn:microsoft.com/office/officeart/2005/8/layout/process4"/>
    <dgm:cxn modelId="{5856382F-92AF-4C98-920A-7B2C8303D65A}" type="presParOf" srcId="{6BFD49D8-2C91-416D-9DB0-EEA63741EC4A}" destId="{BFE0AEFC-D4F4-4A45-847E-ED91ADAD3764}" srcOrd="1" destOrd="0" presId="urn:microsoft.com/office/officeart/2005/8/layout/process4"/>
    <dgm:cxn modelId="{A8E2AF76-DDC4-4E7C-BE26-797E7F0E6E98}" type="presParOf" srcId="{6BFD49D8-2C91-416D-9DB0-EEA63741EC4A}" destId="{978FF239-1A73-494C-9E78-8B6B8A3CFF2F}" srcOrd="2" destOrd="0" presId="urn:microsoft.com/office/officeart/2005/8/layout/process4"/>
    <dgm:cxn modelId="{01ACA107-A8BF-4DB2-9872-6EF061BA02EA}" type="presParOf" srcId="{978FF239-1A73-494C-9E78-8B6B8A3CFF2F}" destId="{57D042E5-0D52-4D09-8964-497F2981B818}" srcOrd="0" destOrd="0" presId="urn:microsoft.com/office/officeart/2005/8/layout/process4"/>
    <dgm:cxn modelId="{078E02D1-77E6-4F02-AC47-7459434B5E2A}" type="presParOf" srcId="{6BFD49D8-2C91-416D-9DB0-EEA63741EC4A}" destId="{3967B6DB-D373-433C-A246-0A3C1F23CF4D}" srcOrd="3" destOrd="0" presId="urn:microsoft.com/office/officeart/2005/8/layout/process4"/>
    <dgm:cxn modelId="{F1D8246A-498C-4F48-9A4C-C83CEF9AA167}" type="presParOf" srcId="{6BFD49D8-2C91-416D-9DB0-EEA63741EC4A}" destId="{9A39C6F1-37B8-46F8-9747-50C77B0A5CB1}" srcOrd="4" destOrd="0" presId="urn:microsoft.com/office/officeart/2005/8/layout/process4"/>
    <dgm:cxn modelId="{9E6A6E10-A407-493C-BBDC-50FA73B4E8E2}" type="presParOf" srcId="{9A39C6F1-37B8-46F8-9747-50C77B0A5CB1}" destId="{D5B0AB44-54AA-45F7-A552-6F6E0659881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8C9997-F57E-42CB-99DE-2A0BE852BF2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8F15A4B-B176-487F-B4EF-6BF556E96E8D}">
      <dgm:prSet/>
      <dgm:spPr/>
      <dgm:t>
        <a:bodyPr/>
        <a:lstStyle/>
        <a:p>
          <a:r>
            <a:rPr lang="en-GB"/>
            <a:t>When you have decided where and when you would travel to, write down your ideas</a:t>
          </a:r>
          <a:endParaRPr lang="en-US"/>
        </a:p>
      </dgm:t>
    </dgm:pt>
    <dgm:pt modelId="{2E3592DB-513B-4B42-835E-E9B5DC63F753}" type="parTrans" cxnId="{A8170795-D429-452D-BF80-F3873669639D}">
      <dgm:prSet/>
      <dgm:spPr/>
      <dgm:t>
        <a:bodyPr/>
        <a:lstStyle/>
        <a:p>
          <a:endParaRPr lang="en-US"/>
        </a:p>
      </dgm:t>
    </dgm:pt>
    <dgm:pt modelId="{386FE463-5CC7-4E46-8B98-D2A074060738}" type="sibTrans" cxnId="{A8170795-D429-452D-BF80-F3873669639D}">
      <dgm:prSet/>
      <dgm:spPr/>
      <dgm:t>
        <a:bodyPr/>
        <a:lstStyle/>
        <a:p>
          <a:endParaRPr lang="en-US"/>
        </a:p>
      </dgm:t>
    </dgm:pt>
    <dgm:pt modelId="{931B7D36-04BF-4FDD-A637-92C0A7058ADD}">
      <dgm:prSet/>
      <dgm:spPr/>
      <dgm:t>
        <a:bodyPr/>
        <a:lstStyle/>
        <a:p>
          <a:r>
            <a:rPr lang="en-GB"/>
            <a:t>You could do this in bullet points or a mind map. If you can be colourful and creative! </a:t>
          </a:r>
          <a:endParaRPr lang="en-US"/>
        </a:p>
      </dgm:t>
    </dgm:pt>
    <dgm:pt modelId="{11424EB8-C0DD-4D93-BCC4-9B041861AD6D}" type="parTrans" cxnId="{1EE2C065-3811-49F8-B09C-829D16FB6E5E}">
      <dgm:prSet/>
      <dgm:spPr/>
      <dgm:t>
        <a:bodyPr/>
        <a:lstStyle/>
        <a:p>
          <a:endParaRPr lang="en-US"/>
        </a:p>
      </dgm:t>
    </dgm:pt>
    <dgm:pt modelId="{B9677296-8672-4ED8-92DF-CA435ED36919}" type="sibTrans" cxnId="{1EE2C065-3811-49F8-B09C-829D16FB6E5E}">
      <dgm:prSet/>
      <dgm:spPr/>
      <dgm:t>
        <a:bodyPr/>
        <a:lstStyle/>
        <a:p>
          <a:endParaRPr lang="en-US"/>
        </a:p>
      </dgm:t>
    </dgm:pt>
    <dgm:pt modelId="{E48D2D09-5E34-4438-9D7D-865ED4EBD595}">
      <dgm:prSet/>
      <dgm:spPr/>
      <dgm:t>
        <a:bodyPr/>
        <a:lstStyle/>
        <a:p>
          <a:r>
            <a:rPr lang="en-GB"/>
            <a:t>Once this is complete add to your bullet points and mind map the reasons why, and what purpose  your time travelling trip would have</a:t>
          </a:r>
          <a:endParaRPr lang="en-US"/>
        </a:p>
      </dgm:t>
    </dgm:pt>
    <dgm:pt modelId="{DE21A19E-470B-484B-B94A-99FC9AD25499}" type="parTrans" cxnId="{68124FBE-4177-4BD3-86C7-F6E36E51EE4B}">
      <dgm:prSet/>
      <dgm:spPr/>
      <dgm:t>
        <a:bodyPr/>
        <a:lstStyle/>
        <a:p>
          <a:endParaRPr lang="en-US"/>
        </a:p>
      </dgm:t>
    </dgm:pt>
    <dgm:pt modelId="{92D03528-E937-4518-B9EE-A9B5C034A3D3}" type="sibTrans" cxnId="{68124FBE-4177-4BD3-86C7-F6E36E51EE4B}">
      <dgm:prSet/>
      <dgm:spPr/>
      <dgm:t>
        <a:bodyPr/>
        <a:lstStyle/>
        <a:p>
          <a:endParaRPr lang="en-US"/>
        </a:p>
      </dgm:t>
    </dgm:pt>
    <dgm:pt modelId="{71A15616-C21E-4653-BB3B-97C1D826A667}">
      <dgm:prSet/>
      <dgm:spPr/>
      <dgm:t>
        <a:bodyPr/>
        <a:lstStyle/>
        <a:p>
          <a:r>
            <a:rPr lang="en-GB"/>
            <a:t>You may find this a bit tricky so there are some ideas to help you on the next slide. </a:t>
          </a:r>
          <a:endParaRPr lang="en-US"/>
        </a:p>
      </dgm:t>
    </dgm:pt>
    <dgm:pt modelId="{402E4DBC-499E-4313-A7FB-1A124D85749A}" type="parTrans" cxnId="{E3E824AC-41AD-40AE-A27A-569CD6D41E34}">
      <dgm:prSet/>
      <dgm:spPr/>
      <dgm:t>
        <a:bodyPr/>
        <a:lstStyle/>
        <a:p>
          <a:endParaRPr lang="en-US"/>
        </a:p>
      </dgm:t>
    </dgm:pt>
    <dgm:pt modelId="{600461C2-2BD7-4AC4-B780-2A36DC153935}" type="sibTrans" cxnId="{E3E824AC-41AD-40AE-A27A-569CD6D41E34}">
      <dgm:prSet/>
      <dgm:spPr/>
      <dgm:t>
        <a:bodyPr/>
        <a:lstStyle/>
        <a:p>
          <a:endParaRPr lang="en-US"/>
        </a:p>
      </dgm:t>
    </dgm:pt>
    <dgm:pt modelId="{A3942990-1B66-4339-B71C-93CE54425786}" type="pres">
      <dgm:prSet presAssocID="{A88C9997-F57E-42CB-99DE-2A0BE852BF2E}" presName="linear" presStyleCnt="0">
        <dgm:presLayoutVars>
          <dgm:animLvl val="lvl"/>
          <dgm:resizeHandles val="exact"/>
        </dgm:presLayoutVars>
      </dgm:prSet>
      <dgm:spPr/>
    </dgm:pt>
    <dgm:pt modelId="{7B389760-8746-453C-A982-BC9C93EBB8C0}" type="pres">
      <dgm:prSet presAssocID="{38F15A4B-B176-487F-B4EF-6BF556E96E8D}" presName="parentText" presStyleLbl="node1" presStyleIdx="0" presStyleCnt="3">
        <dgm:presLayoutVars>
          <dgm:chMax val="0"/>
          <dgm:bulletEnabled val="1"/>
        </dgm:presLayoutVars>
      </dgm:prSet>
      <dgm:spPr/>
    </dgm:pt>
    <dgm:pt modelId="{194C53DE-1CD9-4089-A139-6C57110C8F3A}" type="pres">
      <dgm:prSet presAssocID="{386FE463-5CC7-4E46-8B98-D2A074060738}" presName="spacer" presStyleCnt="0"/>
      <dgm:spPr/>
    </dgm:pt>
    <dgm:pt modelId="{348867C5-CF5E-4B39-99B4-23F280427810}" type="pres">
      <dgm:prSet presAssocID="{931B7D36-04BF-4FDD-A637-92C0A7058ADD}" presName="parentText" presStyleLbl="node1" presStyleIdx="1" presStyleCnt="3">
        <dgm:presLayoutVars>
          <dgm:chMax val="0"/>
          <dgm:bulletEnabled val="1"/>
        </dgm:presLayoutVars>
      </dgm:prSet>
      <dgm:spPr/>
    </dgm:pt>
    <dgm:pt modelId="{A97D3702-9A75-4571-A2C9-8018644CC499}" type="pres">
      <dgm:prSet presAssocID="{B9677296-8672-4ED8-92DF-CA435ED36919}" presName="spacer" presStyleCnt="0"/>
      <dgm:spPr/>
    </dgm:pt>
    <dgm:pt modelId="{EA5C9CA3-C149-44BC-A22C-DFE2FAB32D04}" type="pres">
      <dgm:prSet presAssocID="{E48D2D09-5E34-4438-9D7D-865ED4EBD595}" presName="parentText" presStyleLbl="node1" presStyleIdx="2" presStyleCnt="3">
        <dgm:presLayoutVars>
          <dgm:chMax val="0"/>
          <dgm:bulletEnabled val="1"/>
        </dgm:presLayoutVars>
      </dgm:prSet>
      <dgm:spPr/>
    </dgm:pt>
    <dgm:pt modelId="{EE49376C-73B2-48CF-ADD2-E8235DFFDEB0}" type="pres">
      <dgm:prSet presAssocID="{E48D2D09-5E34-4438-9D7D-865ED4EBD595}" presName="childText" presStyleLbl="revTx" presStyleIdx="0" presStyleCnt="1">
        <dgm:presLayoutVars>
          <dgm:bulletEnabled val="1"/>
        </dgm:presLayoutVars>
      </dgm:prSet>
      <dgm:spPr/>
    </dgm:pt>
  </dgm:ptLst>
  <dgm:cxnLst>
    <dgm:cxn modelId="{38C10D04-BEA0-44DD-B09D-915C66BCD4FD}" type="presOf" srcId="{71A15616-C21E-4653-BB3B-97C1D826A667}" destId="{EE49376C-73B2-48CF-ADD2-E8235DFFDEB0}" srcOrd="0" destOrd="0" presId="urn:microsoft.com/office/officeart/2005/8/layout/vList2"/>
    <dgm:cxn modelId="{C035E433-2CF0-4E6B-A0AF-1CE05EEDE314}" type="presOf" srcId="{A88C9997-F57E-42CB-99DE-2A0BE852BF2E}" destId="{A3942990-1B66-4339-B71C-93CE54425786}" srcOrd="0" destOrd="0" presId="urn:microsoft.com/office/officeart/2005/8/layout/vList2"/>
    <dgm:cxn modelId="{40500C3F-1D9A-437F-A13D-6275533D758B}" type="presOf" srcId="{931B7D36-04BF-4FDD-A637-92C0A7058ADD}" destId="{348867C5-CF5E-4B39-99B4-23F280427810}" srcOrd="0" destOrd="0" presId="urn:microsoft.com/office/officeart/2005/8/layout/vList2"/>
    <dgm:cxn modelId="{1EE2C065-3811-49F8-B09C-829D16FB6E5E}" srcId="{A88C9997-F57E-42CB-99DE-2A0BE852BF2E}" destId="{931B7D36-04BF-4FDD-A637-92C0A7058ADD}" srcOrd="1" destOrd="0" parTransId="{11424EB8-C0DD-4D93-BCC4-9B041861AD6D}" sibTransId="{B9677296-8672-4ED8-92DF-CA435ED36919}"/>
    <dgm:cxn modelId="{0AF7934D-F83A-47AA-9673-C9DD1488309E}" type="presOf" srcId="{38F15A4B-B176-487F-B4EF-6BF556E96E8D}" destId="{7B389760-8746-453C-A982-BC9C93EBB8C0}" srcOrd="0" destOrd="0" presId="urn:microsoft.com/office/officeart/2005/8/layout/vList2"/>
    <dgm:cxn modelId="{58E39393-8F26-4036-A424-52965EB1EF68}" type="presOf" srcId="{E48D2D09-5E34-4438-9D7D-865ED4EBD595}" destId="{EA5C9CA3-C149-44BC-A22C-DFE2FAB32D04}" srcOrd="0" destOrd="0" presId="urn:microsoft.com/office/officeart/2005/8/layout/vList2"/>
    <dgm:cxn modelId="{A8170795-D429-452D-BF80-F3873669639D}" srcId="{A88C9997-F57E-42CB-99DE-2A0BE852BF2E}" destId="{38F15A4B-B176-487F-B4EF-6BF556E96E8D}" srcOrd="0" destOrd="0" parTransId="{2E3592DB-513B-4B42-835E-E9B5DC63F753}" sibTransId="{386FE463-5CC7-4E46-8B98-D2A074060738}"/>
    <dgm:cxn modelId="{E3E824AC-41AD-40AE-A27A-569CD6D41E34}" srcId="{E48D2D09-5E34-4438-9D7D-865ED4EBD595}" destId="{71A15616-C21E-4653-BB3B-97C1D826A667}" srcOrd="0" destOrd="0" parTransId="{402E4DBC-499E-4313-A7FB-1A124D85749A}" sibTransId="{600461C2-2BD7-4AC4-B780-2A36DC153935}"/>
    <dgm:cxn modelId="{68124FBE-4177-4BD3-86C7-F6E36E51EE4B}" srcId="{A88C9997-F57E-42CB-99DE-2A0BE852BF2E}" destId="{E48D2D09-5E34-4438-9D7D-865ED4EBD595}" srcOrd="2" destOrd="0" parTransId="{DE21A19E-470B-484B-B94A-99FC9AD25499}" sibTransId="{92D03528-E937-4518-B9EE-A9B5C034A3D3}"/>
    <dgm:cxn modelId="{94413654-AC9D-44E0-B56D-272B4F4BFA00}" type="presParOf" srcId="{A3942990-1B66-4339-B71C-93CE54425786}" destId="{7B389760-8746-453C-A982-BC9C93EBB8C0}" srcOrd="0" destOrd="0" presId="urn:microsoft.com/office/officeart/2005/8/layout/vList2"/>
    <dgm:cxn modelId="{47D679AF-2AF1-46CE-AC46-BDD539758C87}" type="presParOf" srcId="{A3942990-1B66-4339-B71C-93CE54425786}" destId="{194C53DE-1CD9-4089-A139-6C57110C8F3A}" srcOrd="1" destOrd="0" presId="urn:microsoft.com/office/officeart/2005/8/layout/vList2"/>
    <dgm:cxn modelId="{9F4AADE6-1D02-4306-A22E-F46345EB096D}" type="presParOf" srcId="{A3942990-1B66-4339-B71C-93CE54425786}" destId="{348867C5-CF5E-4B39-99B4-23F280427810}" srcOrd="2" destOrd="0" presId="urn:microsoft.com/office/officeart/2005/8/layout/vList2"/>
    <dgm:cxn modelId="{6BB0289D-EEF3-455E-91BE-BFE2B4F447C0}" type="presParOf" srcId="{A3942990-1B66-4339-B71C-93CE54425786}" destId="{A97D3702-9A75-4571-A2C9-8018644CC499}" srcOrd="3" destOrd="0" presId="urn:microsoft.com/office/officeart/2005/8/layout/vList2"/>
    <dgm:cxn modelId="{94E2EB9C-7813-41BE-9EB1-9C236651E31E}" type="presParOf" srcId="{A3942990-1B66-4339-B71C-93CE54425786}" destId="{EA5C9CA3-C149-44BC-A22C-DFE2FAB32D04}" srcOrd="4" destOrd="0" presId="urn:microsoft.com/office/officeart/2005/8/layout/vList2"/>
    <dgm:cxn modelId="{C67C56F4-DF79-472D-BD2D-81C48646A5CA}" type="presParOf" srcId="{A3942990-1B66-4339-B71C-93CE54425786}" destId="{EE49376C-73B2-48CF-ADD2-E8235DFFDEB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E5996A-3872-4EB3-A79D-5B474A1E24C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87E8C52-2BAB-413C-92E3-F68EC7663B0A}">
      <dgm:prSet/>
      <dgm:spPr/>
      <dgm:t>
        <a:bodyPr/>
        <a:lstStyle/>
        <a:p>
          <a:r>
            <a:rPr lang="en-GB"/>
            <a:t>The above quote, taken from the article you have just read, is a great way of thinking about how different texts allow us to delve into the world of ‘Time Travel’</a:t>
          </a:r>
          <a:endParaRPr lang="en-US"/>
        </a:p>
      </dgm:t>
    </dgm:pt>
    <dgm:pt modelId="{D9D1504C-7491-4E57-B8D0-BF592034D989}" type="parTrans" cxnId="{C40C11C4-7D78-40C8-941B-8D75515593D2}">
      <dgm:prSet/>
      <dgm:spPr/>
      <dgm:t>
        <a:bodyPr/>
        <a:lstStyle/>
        <a:p>
          <a:endParaRPr lang="en-US"/>
        </a:p>
      </dgm:t>
    </dgm:pt>
    <dgm:pt modelId="{3812E5E3-FE99-4DFB-8ACE-AF6964431172}" type="sibTrans" cxnId="{C40C11C4-7D78-40C8-941B-8D75515593D2}">
      <dgm:prSet/>
      <dgm:spPr/>
      <dgm:t>
        <a:bodyPr/>
        <a:lstStyle/>
        <a:p>
          <a:endParaRPr lang="en-US"/>
        </a:p>
      </dgm:t>
    </dgm:pt>
    <dgm:pt modelId="{8C86F9B0-ECB9-4663-959F-9351820E3B36}">
      <dgm:prSet/>
      <dgm:spPr/>
      <dgm:t>
        <a:bodyPr/>
        <a:lstStyle/>
        <a:p>
          <a:r>
            <a:rPr lang="en-GB"/>
            <a:t>It is a beautiful metaphor comparing time to a river and stories to a boat. Why do you think this is appropriate? </a:t>
          </a:r>
          <a:endParaRPr lang="en-US"/>
        </a:p>
      </dgm:t>
    </dgm:pt>
    <dgm:pt modelId="{0A72512A-A9D1-4DD1-8DFD-4CE7D68F91E9}" type="parTrans" cxnId="{A29C5D46-7BCC-40C5-B76F-5584F2E9A9A7}">
      <dgm:prSet/>
      <dgm:spPr/>
      <dgm:t>
        <a:bodyPr/>
        <a:lstStyle/>
        <a:p>
          <a:endParaRPr lang="en-US"/>
        </a:p>
      </dgm:t>
    </dgm:pt>
    <dgm:pt modelId="{71DFF504-A399-4A3E-90F8-99D42597F6A7}" type="sibTrans" cxnId="{A29C5D46-7BCC-40C5-B76F-5584F2E9A9A7}">
      <dgm:prSet/>
      <dgm:spPr/>
      <dgm:t>
        <a:bodyPr/>
        <a:lstStyle/>
        <a:p>
          <a:endParaRPr lang="en-US"/>
        </a:p>
      </dgm:t>
    </dgm:pt>
    <dgm:pt modelId="{B7B9802E-2BED-4862-A28A-9136768EFDF1}">
      <dgm:prSet/>
      <dgm:spPr/>
      <dgm:t>
        <a:bodyPr/>
        <a:lstStyle/>
        <a:p>
          <a:r>
            <a:rPr lang="en-GB"/>
            <a:t>Can you think of another metaphor ( a direct comparison) or a simile (a comparison using ‘like’ or ‘as’) to compare time to? </a:t>
          </a:r>
          <a:endParaRPr lang="en-US"/>
        </a:p>
      </dgm:t>
    </dgm:pt>
    <dgm:pt modelId="{AEA86DFF-B2FA-4A6A-9EBD-4A97527BFEF2}" type="parTrans" cxnId="{7D61BF32-F881-403B-B7D3-A7324C612297}">
      <dgm:prSet/>
      <dgm:spPr/>
      <dgm:t>
        <a:bodyPr/>
        <a:lstStyle/>
        <a:p>
          <a:endParaRPr lang="en-US"/>
        </a:p>
      </dgm:t>
    </dgm:pt>
    <dgm:pt modelId="{880B1D3E-1C9C-4D11-A1B7-9B87A96D55C8}" type="sibTrans" cxnId="{7D61BF32-F881-403B-B7D3-A7324C612297}">
      <dgm:prSet/>
      <dgm:spPr/>
      <dgm:t>
        <a:bodyPr/>
        <a:lstStyle/>
        <a:p>
          <a:endParaRPr lang="en-US"/>
        </a:p>
      </dgm:t>
    </dgm:pt>
    <dgm:pt modelId="{8BB69DCF-88C5-4668-A6B6-AA98C624BB0F}" type="pres">
      <dgm:prSet presAssocID="{E1E5996A-3872-4EB3-A79D-5B474A1E24CB}" presName="vert0" presStyleCnt="0">
        <dgm:presLayoutVars>
          <dgm:dir/>
          <dgm:animOne val="branch"/>
          <dgm:animLvl val="lvl"/>
        </dgm:presLayoutVars>
      </dgm:prSet>
      <dgm:spPr/>
    </dgm:pt>
    <dgm:pt modelId="{11D8B681-1DF8-4A50-A63D-B300D7E4F86F}" type="pres">
      <dgm:prSet presAssocID="{487E8C52-2BAB-413C-92E3-F68EC7663B0A}" presName="thickLine" presStyleLbl="alignNode1" presStyleIdx="0" presStyleCnt="3"/>
      <dgm:spPr/>
    </dgm:pt>
    <dgm:pt modelId="{DA4B8252-5EC1-4F23-A974-9A2CEAE5B611}" type="pres">
      <dgm:prSet presAssocID="{487E8C52-2BAB-413C-92E3-F68EC7663B0A}" presName="horz1" presStyleCnt="0"/>
      <dgm:spPr/>
    </dgm:pt>
    <dgm:pt modelId="{C026ED93-77FD-4070-86BD-AA2FEF5CD7F2}" type="pres">
      <dgm:prSet presAssocID="{487E8C52-2BAB-413C-92E3-F68EC7663B0A}" presName="tx1" presStyleLbl="revTx" presStyleIdx="0" presStyleCnt="3"/>
      <dgm:spPr/>
    </dgm:pt>
    <dgm:pt modelId="{43605B0D-641F-47F8-9F86-BDDFB2F174E2}" type="pres">
      <dgm:prSet presAssocID="{487E8C52-2BAB-413C-92E3-F68EC7663B0A}" presName="vert1" presStyleCnt="0"/>
      <dgm:spPr/>
    </dgm:pt>
    <dgm:pt modelId="{8E3E77CE-9A3F-4EE6-956A-545CB92CE10F}" type="pres">
      <dgm:prSet presAssocID="{8C86F9B0-ECB9-4663-959F-9351820E3B36}" presName="thickLine" presStyleLbl="alignNode1" presStyleIdx="1" presStyleCnt="3"/>
      <dgm:spPr/>
    </dgm:pt>
    <dgm:pt modelId="{12DFB2F6-86D0-43D9-BC76-0946F47F4625}" type="pres">
      <dgm:prSet presAssocID="{8C86F9B0-ECB9-4663-959F-9351820E3B36}" presName="horz1" presStyleCnt="0"/>
      <dgm:spPr/>
    </dgm:pt>
    <dgm:pt modelId="{9FD721A2-F83A-4F61-AFF5-236B8DEF9085}" type="pres">
      <dgm:prSet presAssocID="{8C86F9B0-ECB9-4663-959F-9351820E3B36}" presName="tx1" presStyleLbl="revTx" presStyleIdx="1" presStyleCnt="3"/>
      <dgm:spPr/>
    </dgm:pt>
    <dgm:pt modelId="{D153839E-EA84-4CE9-90C3-9626D473E02A}" type="pres">
      <dgm:prSet presAssocID="{8C86F9B0-ECB9-4663-959F-9351820E3B36}" presName="vert1" presStyleCnt="0"/>
      <dgm:spPr/>
    </dgm:pt>
    <dgm:pt modelId="{63231DC4-7ADA-4F1E-ADB5-DBDC848EDFD6}" type="pres">
      <dgm:prSet presAssocID="{B7B9802E-2BED-4862-A28A-9136768EFDF1}" presName="thickLine" presStyleLbl="alignNode1" presStyleIdx="2" presStyleCnt="3"/>
      <dgm:spPr/>
    </dgm:pt>
    <dgm:pt modelId="{CE00812E-6143-4A90-93BA-263A85E51971}" type="pres">
      <dgm:prSet presAssocID="{B7B9802E-2BED-4862-A28A-9136768EFDF1}" presName="horz1" presStyleCnt="0"/>
      <dgm:spPr/>
    </dgm:pt>
    <dgm:pt modelId="{BB02A950-774A-44DC-B91E-06590D58B842}" type="pres">
      <dgm:prSet presAssocID="{B7B9802E-2BED-4862-A28A-9136768EFDF1}" presName="tx1" presStyleLbl="revTx" presStyleIdx="2" presStyleCnt="3"/>
      <dgm:spPr/>
    </dgm:pt>
    <dgm:pt modelId="{5D5F73E3-1904-4ACF-9E9D-52EA6C05179B}" type="pres">
      <dgm:prSet presAssocID="{B7B9802E-2BED-4862-A28A-9136768EFDF1}" presName="vert1" presStyleCnt="0"/>
      <dgm:spPr/>
    </dgm:pt>
  </dgm:ptLst>
  <dgm:cxnLst>
    <dgm:cxn modelId="{7D61BF32-F881-403B-B7D3-A7324C612297}" srcId="{E1E5996A-3872-4EB3-A79D-5B474A1E24CB}" destId="{B7B9802E-2BED-4862-A28A-9136768EFDF1}" srcOrd="2" destOrd="0" parTransId="{AEA86DFF-B2FA-4A6A-9EBD-4A97527BFEF2}" sibTransId="{880B1D3E-1C9C-4D11-A1B7-9B87A96D55C8}"/>
    <dgm:cxn modelId="{A29C5D46-7BCC-40C5-B76F-5584F2E9A9A7}" srcId="{E1E5996A-3872-4EB3-A79D-5B474A1E24CB}" destId="{8C86F9B0-ECB9-4663-959F-9351820E3B36}" srcOrd="1" destOrd="0" parTransId="{0A72512A-A9D1-4DD1-8DFD-4CE7D68F91E9}" sibTransId="{71DFF504-A399-4A3E-90F8-99D42597F6A7}"/>
    <dgm:cxn modelId="{0308A468-1C9C-40DC-AE77-1CF6218CB98D}" type="presOf" srcId="{487E8C52-2BAB-413C-92E3-F68EC7663B0A}" destId="{C026ED93-77FD-4070-86BD-AA2FEF5CD7F2}" srcOrd="0" destOrd="0" presId="urn:microsoft.com/office/officeart/2008/layout/LinedList"/>
    <dgm:cxn modelId="{AAD9F355-C685-4634-AA30-77A6784C0971}" type="presOf" srcId="{E1E5996A-3872-4EB3-A79D-5B474A1E24CB}" destId="{8BB69DCF-88C5-4668-A6B6-AA98C624BB0F}" srcOrd="0" destOrd="0" presId="urn:microsoft.com/office/officeart/2008/layout/LinedList"/>
    <dgm:cxn modelId="{C40C11C4-7D78-40C8-941B-8D75515593D2}" srcId="{E1E5996A-3872-4EB3-A79D-5B474A1E24CB}" destId="{487E8C52-2BAB-413C-92E3-F68EC7663B0A}" srcOrd="0" destOrd="0" parTransId="{D9D1504C-7491-4E57-B8D0-BF592034D989}" sibTransId="{3812E5E3-FE99-4DFB-8ACE-AF6964431172}"/>
    <dgm:cxn modelId="{0CD9DDCA-A35B-46FF-BE14-76975895BC8F}" type="presOf" srcId="{8C86F9B0-ECB9-4663-959F-9351820E3B36}" destId="{9FD721A2-F83A-4F61-AFF5-236B8DEF9085}" srcOrd="0" destOrd="0" presId="urn:microsoft.com/office/officeart/2008/layout/LinedList"/>
    <dgm:cxn modelId="{59EA06F3-E387-44DD-BE9C-E639F852C165}" type="presOf" srcId="{B7B9802E-2BED-4862-A28A-9136768EFDF1}" destId="{BB02A950-774A-44DC-B91E-06590D58B842}" srcOrd="0" destOrd="0" presId="urn:microsoft.com/office/officeart/2008/layout/LinedList"/>
    <dgm:cxn modelId="{EC980B5E-EC38-4C28-92D6-AB64D77B599C}" type="presParOf" srcId="{8BB69DCF-88C5-4668-A6B6-AA98C624BB0F}" destId="{11D8B681-1DF8-4A50-A63D-B300D7E4F86F}" srcOrd="0" destOrd="0" presId="urn:microsoft.com/office/officeart/2008/layout/LinedList"/>
    <dgm:cxn modelId="{F6DD0405-D677-4611-B029-BE20BFA471BF}" type="presParOf" srcId="{8BB69DCF-88C5-4668-A6B6-AA98C624BB0F}" destId="{DA4B8252-5EC1-4F23-A974-9A2CEAE5B611}" srcOrd="1" destOrd="0" presId="urn:microsoft.com/office/officeart/2008/layout/LinedList"/>
    <dgm:cxn modelId="{DAE922E2-9C20-4EEF-9BBE-2B79A1F606AC}" type="presParOf" srcId="{DA4B8252-5EC1-4F23-A974-9A2CEAE5B611}" destId="{C026ED93-77FD-4070-86BD-AA2FEF5CD7F2}" srcOrd="0" destOrd="0" presId="urn:microsoft.com/office/officeart/2008/layout/LinedList"/>
    <dgm:cxn modelId="{BE0F69F9-A0B7-4FF5-9E0C-8EB7CE8449C6}" type="presParOf" srcId="{DA4B8252-5EC1-4F23-A974-9A2CEAE5B611}" destId="{43605B0D-641F-47F8-9F86-BDDFB2F174E2}" srcOrd="1" destOrd="0" presId="urn:microsoft.com/office/officeart/2008/layout/LinedList"/>
    <dgm:cxn modelId="{3226A7B6-4185-4784-8CBA-19E14D9C5B14}" type="presParOf" srcId="{8BB69DCF-88C5-4668-A6B6-AA98C624BB0F}" destId="{8E3E77CE-9A3F-4EE6-956A-545CB92CE10F}" srcOrd="2" destOrd="0" presId="urn:microsoft.com/office/officeart/2008/layout/LinedList"/>
    <dgm:cxn modelId="{F298C15D-901F-4E87-87AD-99425F0F50F9}" type="presParOf" srcId="{8BB69DCF-88C5-4668-A6B6-AA98C624BB0F}" destId="{12DFB2F6-86D0-43D9-BC76-0946F47F4625}" srcOrd="3" destOrd="0" presId="urn:microsoft.com/office/officeart/2008/layout/LinedList"/>
    <dgm:cxn modelId="{36162733-CE1E-4FA8-8FF2-59C060B1E375}" type="presParOf" srcId="{12DFB2F6-86D0-43D9-BC76-0946F47F4625}" destId="{9FD721A2-F83A-4F61-AFF5-236B8DEF9085}" srcOrd="0" destOrd="0" presId="urn:microsoft.com/office/officeart/2008/layout/LinedList"/>
    <dgm:cxn modelId="{2D40F24D-D2CF-4B49-8DFF-0B4958B6E6E2}" type="presParOf" srcId="{12DFB2F6-86D0-43D9-BC76-0946F47F4625}" destId="{D153839E-EA84-4CE9-90C3-9626D473E02A}" srcOrd="1" destOrd="0" presId="urn:microsoft.com/office/officeart/2008/layout/LinedList"/>
    <dgm:cxn modelId="{5355964D-3F06-4BD1-90F9-F4BD65994BF4}" type="presParOf" srcId="{8BB69DCF-88C5-4668-A6B6-AA98C624BB0F}" destId="{63231DC4-7ADA-4F1E-ADB5-DBDC848EDFD6}" srcOrd="4" destOrd="0" presId="urn:microsoft.com/office/officeart/2008/layout/LinedList"/>
    <dgm:cxn modelId="{DE027A0E-511F-4111-9DF6-E7441D9A5EA3}" type="presParOf" srcId="{8BB69DCF-88C5-4668-A6B6-AA98C624BB0F}" destId="{CE00812E-6143-4A90-93BA-263A85E51971}" srcOrd="5" destOrd="0" presId="urn:microsoft.com/office/officeart/2008/layout/LinedList"/>
    <dgm:cxn modelId="{784FB928-89FD-414E-B384-70295FC0E1E4}" type="presParOf" srcId="{CE00812E-6143-4A90-93BA-263A85E51971}" destId="{BB02A950-774A-44DC-B91E-06590D58B842}" srcOrd="0" destOrd="0" presId="urn:microsoft.com/office/officeart/2008/layout/LinedList"/>
    <dgm:cxn modelId="{13CAC500-2F62-48ED-9DD1-3E99444F5FAD}" type="presParOf" srcId="{CE00812E-6143-4A90-93BA-263A85E51971}" destId="{5D5F73E3-1904-4ACF-9E9D-52EA6C05179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21DF5-66E1-4E3D-8EA0-FC6A88B74B9C}">
      <dsp:nvSpPr>
        <dsp:cNvPr id="0" name=""/>
        <dsp:cNvSpPr/>
      </dsp:nvSpPr>
      <dsp:spPr>
        <a:xfrm>
          <a:off x="0" y="531"/>
          <a:ext cx="78867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0C40E2-FB11-4A0F-BE08-8C40F8EA7C5F}">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B5055E-C576-409D-81BD-209459F5C110}">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What you think the term 'time travel' means? </a:t>
          </a:r>
        </a:p>
      </dsp:txBody>
      <dsp:txXfrm>
        <a:off x="1435590" y="531"/>
        <a:ext cx="6451109" cy="1242935"/>
      </dsp:txXfrm>
    </dsp:sp>
    <dsp:sp modelId="{01CD919F-46FE-4527-A73D-52F0CB7810C0}">
      <dsp:nvSpPr>
        <dsp:cNvPr id="0" name=""/>
        <dsp:cNvSpPr/>
      </dsp:nvSpPr>
      <dsp:spPr>
        <a:xfrm>
          <a:off x="0" y="1554201"/>
          <a:ext cx="7886700" cy="1242935"/>
        </a:xfrm>
        <a:prstGeom prst="roundRect">
          <a:avLst>
            <a:gd name="adj" fmla="val 1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dsp:style>
    </dsp:sp>
    <dsp:sp modelId="{0AB76363-EDCC-4741-957D-563FF0C041EE}">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8EBF43-54A3-4874-940E-73A29217D6BA}">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Break it down into ‘time’ and ‘travel’</a:t>
          </a:r>
        </a:p>
      </dsp:txBody>
      <dsp:txXfrm>
        <a:off x="1435590" y="1554201"/>
        <a:ext cx="6451109" cy="1242935"/>
      </dsp:txXfrm>
    </dsp:sp>
    <dsp:sp modelId="{2FE87410-E796-4491-B0BD-6858B86F6621}">
      <dsp:nvSpPr>
        <dsp:cNvPr id="0" name=""/>
        <dsp:cNvSpPr/>
      </dsp:nvSpPr>
      <dsp:spPr>
        <a:xfrm>
          <a:off x="0" y="3107870"/>
          <a:ext cx="7886700" cy="1242935"/>
        </a:xfrm>
        <a:prstGeom prst="roundRect">
          <a:avLst>
            <a:gd name="adj" fmla="val 1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dsp:style>
    </dsp:sp>
    <dsp:sp modelId="{C1F2C8FC-7DB2-42C1-94C2-083633609B44}">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7BA861-B255-42D0-8454-7653432CCA1B}">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a:t>Look up both words to create a brilliant definition then write it down </a:t>
          </a:r>
        </a:p>
      </dsp:txBody>
      <dsp:txXfrm>
        <a:off x="1435590" y="3107870"/>
        <a:ext cx="645110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05650-58BB-4A2B-A9F4-C0C63B57711A}">
      <dsp:nvSpPr>
        <dsp:cNvPr id="0" name=""/>
        <dsp:cNvSpPr/>
      </dsp:nvSpPr>
      <dsp:spPr>
        <a:xfrm>
          <a:off x="0" y="3275482"/>
          <a:ext cx="7886700" cy="107508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a:t>Why not ask your family, parents and carers where they would travel to if they could. </a:t>
          </a:r>
          <a:endParaRPr lang="en-US" sz="2500" kern="1200"/>
        </a:p>
      </dsp:txBody>
      <dsp:txXfrm>
        <a:off x="0" y="3275482"/>
        <a:ext cx="7886700" cy="1075086"/>
      </dsp:txXfrm>
    </dsp:sp>
    <dsp:sp modelId="{57D042E5-0D52-4D09-8964-497F2981B818}">
      <dsp:nvSpPr>
        <dsp:cNvPr id="0" name=""/>
        <dsp:cNvSpPr/>
      </dsp:nvSpPr>
      <dsp:spPr>
        <a:xfrm rot="10800000">
          <a:off x="0" y="1638125"/>
          <a:ext cx="7886700" cy="1653482"/>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a:t>THINK ABOUT exactly WHERE you would travel TO and WHEN exactly in time you would go. </a:t>
          </a:r>
          <a:endParaRPr lang="en-US" sz="2500" kern="1200"/>
        </a:p>
      </dsp:txBody>
      <dsp:txXfrm rot="10800000">
        <a:off x="0" y="1638125"/>
        <a:ext cx="7886700" cy="1074383"/>
      </dsp:txXfrm>
    </dsp:sp>
    <dsp:sp modelId="{D5B0AB44-54AA-45F7-A552-6F6E06598811}">
      <dsp:nvSpPr>
        <dsp:cNvPr id="0" name=""/>
        <dsp:cNvSpPr/>
      </dsp:nvSpPr>
      <dsp:spPr>
        <a:xfrm rot="10800000">
          <a:off x="0" y="769"/>
          <a:ext cx="7886700" cy="1653482"/>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a:t>Imagine that you could travel backward OR forward in time...</a:t>
          </a:r>
          <a:endParaRPr lang="en-US" sz="2500" kern="1200"/>
        </a:p>
      </dsp:txBody>
      <dsp:txXfrm rot="10800000">
        <a:off x="0" y="769"/>
        <a:ext cx="7886700" cy="10743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389760-8746-453C-A982-BC9C93EBB8C0}">
      <dsp:nvSpPr>
        <dsp:cNvPr id="0" name=""/>
        <dsp:cNvSpPr/>
      </dsp:nvSpPr>
      <dsp:spPr>
        <a:xfrm>
          <a:off x="0" y="84108"/>
          <a:ext cx="7886700" cy="123069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When you have decided where and when you would travel to, write down your ideas</a:t>
          </a:r>
          <a:endParaRPr lang="en-US" sz="2200" kern="1200"/>
        </a:p>
      </dsp:txBody>
      <dsp:txXfrm>
        <a:off x="60077" y="144185"/>
        <a:ext cx="7766546" cy="1110539"/>
      </dsp:txXfrm>
    </dsp:sp>
    <dsp:sp modelId="{348867C5-CF5E-4B39-99B4-23F280427810}">
      <dsp:nvSpPr>
        <dsp:cNvPr id="0" name=""/>
        <dsp:cNvSpPr/>
      </dsp:nvSpPr>
      <dsp:spPr>
        <a:xfrm>
          <a:off x="0" y="1378162"/>
          <a:ext cx="7886700" cy="1230693"/>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You could do this in bullet points or a mind map. If you can be colourful and creative! </a:t>
          </a:r>
          <a:endParaRPr lang="en-US" sz="2200" kern="1200"/>
        </a:p>
      </dsp:txBody>
      <dsp:txXfrm>
        <a:off x="60077" y="1438239"/>
        <a:ext cx="7766546" cy="1110539"/>
      </dsp:txXfrm>
    </dsp:sp>
    <dsp:sp modelId="{EA5C9CA3-C149-44BC-A22C-DFE2FAB32D04}">
      <dsp:nvSpPr>
        <dsp:cNvPr id="0" name=""/>
        <dsp:cNvSpPr/>
      </dsp:nvSpPr>
      <dsp:spPr>
        <a:xfrm>
          <a:off x="0" y="2672215"/>
          <a:ext cx="7886700" cy="123069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Once this is complete add to your bullet points and mind map the reasons why, and what purpose  your time travelling trip would have</a:t>
          </a:r>
          <a:endParaRPr lang="en-US" sz="2200" kern="1200"/>
        </a:p>
      </dsp:txBody>
      <dsp:txXfrm>
        <a:off x="60077" y="2732292"/>
        <a:ext cx="7766546" cy="1110539"/>
      </dsp:txXfrm>
    </dsp:sp>
    <dsp:sp modelId="{EE49376C-73B2-48CF-ADD2-E8235DFFDEB0}">
      <dsp:nvSpPr>
        <dsp:cNvPr id="0" name=""/>
        <dsp:cNvSpPr/>
      </dsp:nvSpPr>
      <dsp:spPr>
        <a:xfrm>
          <a:off x="0" y="3902909"/>
          <a:ext cx="78867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GB" sz="1700" kern="1200"/>
            <a:t>You may find this a bit tricky so there are some ideas to help you on the next slide. </a:t>
          </a:r>
          <a:endParaRPr lang="en-US" sz="1700" kern="1200"/>
        </a:p>
      </dsp:txBody>
      <dsp:txXfrm>
        <a:off x="0" y="3902909"/>
        <a:ext cx="7886700" cy="3643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8B681-1DF8-4A50-A63D-B300D7E4F86F}">
      <dsp:nvSpPr>
        <dsp:cNvPr id="0" name=""/>
        <dsp:cNvSpPr/>
      </dsp:nvSpPr>
      <dsp:spPr>
        <a:xfrm>
          <a:off x="0" y="2124"/>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26ED93-77FD-4070-86BD-AA2FEF5CD7F2}">
      <dsp:nvSpPr>
        <dsp:cNvPr id="0" name=""/>
        <dsp:cNvSpPr/>
      </dsp:nvSpPr>
      <dsp:spPr>
        <a:xfrm>
          <a:off x="0" y="2124"/>
          <a:ext cx="78867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The above quote, taken from the article you have just read, is a great way of thinking about how different texts allow us to delve into the world of ‘Time Travel’</a:t>
          </a:r>
          <a:endParaRPr lang="en-US" sz="2700" kern="1200"/>
        </a:p>
      </dsp:txBody>
      <dsp:txXfrm>
        <a:off x="0" y="2124"/>
        <a:ext cx="7886700" cy="1449029"/>
      </dsp:txXfrm>
    </dsp:sp>
    <dsp:sp modelId="{8E3E77CE-9A3F-4EE6-956A-545CB92CE10F}">
      <dsp:nvSpPr>
        <dsp:cNvPr id="0" name=""/>
        <dsp:cNvSpPr/>
      </dsp:nvSpPr>
      <dsp:spPr>
        <a:xfrm>
          <a:off x="0" y="1451154"/>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D721A2-F83A-4F61-AFF5-236B8DEF9085}">
      <dsp:nvSpPr>
        <dsp:cNvPr id="0" name=""/>
        <dsp:cNvSpPr/>
      </dsp:nvSpPr>
      <dsp:spPr>
        <a:xfrm>
          <a:off x="0" y="1451154"/>
          <a:ext cx="78867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It is a beautiful metaphor comparing time to a river and stories to a boat. Why do you think this is appropriate? </a:t>
          </a:r>
          <a:endParaRPr lang="en-US" sz="2700" kern="1200"/>
        </a:p>
      </dsp:txBody>
      <dsp:txXfrm>
        <a:off x="0" y="1451154"/>
        <a:ext cx="7886700" cy="1449029"/>
      </dsp:txXfrm>
    </dsp:sp>
    <dsp:sp modelId="{63231DC4-7ADA-4F1E-ADB5-DBDC848EDFD6}">
      <dsp:nvSpPr>
        <dsp:cNvPr id="0" name=""/>
        <dsp:cNvSpPr/>
      </dsp:nvSpPr>
      <dsp:spPr>
        <a:xfrm>
          <a:off x="0" y="2900183"/>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02A950-774A-44DC-B91E-06590D58B842}">
      <dsp:nvSpPr>
        <dsp:cNvPr id="0" name=""/>
        <dsp:cNvSpPr/>
      </dsp:nvSpPr>
      <dsp:spPr>
        <a:xfrm>
          <a:off x="0" y="2900183"/>
          <a:ext cx="78867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Can you think of another metaphor ( a direct comparison) or a simile (a comparison using ‘like’ or ‘as’) to compare time to? </a:t>
          </a:r>
          <a:endParaRPr lang="en-US" sz="2700" kern="1200"/>
        </a:p>
      </dsp:txBody>
      <dsp:txXfrm>
        <a:off x="0" y="2900183"/>
        <a:ext cx="7886700" cy="144902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AF13E-DBC0-45D7-9271-9B3F89D78FD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302F25EC-E0C1-4F78-A935-F03932CF2EE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857B8A-C91D-4DC7-97D7-FF5C93446593}"/>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FD69F0C7-FED5-4E94-9D13-21E3EFA5AE4E}"/>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B38A5720-ADB1-4891-ADFC-13A574071D09}"/>
              </a:ext>
            </a:extLst>
          </p:cNvPr>
          <p:cNvSpPr>
            <a:spLocks noGrp="1"/>
          </p:cNvSpPr>
          <p:nvPr>
            <p:ph type="sldNum" sz="quarter" idx="12"/>
          </p:nvPr>
        </p:nvSpPr>
        <p:spPr/>
        <p:txBody>
          <a:bodyPr/>
          <a:lstStyle/>
          <a:p>
            <a:fld id="{FB8834E8-82A9-446D-A4C0-9FF423C0E399}" type="slidenum">
              <a:rPr lang="en-US" altLang="en-US" smtClean="0"/>
              <a:pPr/>
              <a:t>‹#›</a:t>
            </a:fld>
            <a:endParaRPr lang="en-US" altLang="en-US"/>
          </a:p>
        </p:txBody>
      </p:sp>
    </p:spTree>
    <p:extLst>
      <p:ext uri="{BB962C8B-B14F-4D97-AF65-F5344CB8AC3E}">
        <p14:creationId xmlns:p14="http://schemas.microsoft.com/office/powerpoint/2010/main" val="249216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1F405-8902-4916-B504-53E001218E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175F35-E72B-42F2-8A06-34E0C527A8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2F4030-307B-4AE0-ABE0-61C3A6559CE7}"/>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B924AADC-3EA2-4DCF-8E02-C41CD9D4F007}"/>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0822B85A-E0F1-4142-9A63-87E23ED0D2E5}"/>
              </a:ext>
            </a:extLst>
          </p:cNvPr>
          <p:cNvSpPr>
            <a:spLocks noGrp="1"/>
          </p:cNvSpPr>
          <p:nvPr>
            <p:ph type="sldNum" sz="quarter" idx="12"/>
          </p:nvPr>
        </p:nvSpPr>
        <p:spPr/>
        <p:txBody>
          <a:bodyPr/>
          <a:lstStyle/>
          <a:p>
            <a:fld id="{1C06C863-7A84-4018-9C10-5A42D8CEAC84}" type="slidenum">
              <a:rPr lang="en-US" altLang="en-US" smtClean="0"/>
              <a:pPr/>
              <a:t>‹#›</a:t>
            </a:fld>
            <a:endParaRPr lang="en-US" altLang="en-US"/>
          </a:p>
        </p:txBody>
      </p:sp>
    </p:spTree>
    <p:extLst>
      <p:ext uri="{BB962C8B-B14F-4D97-AF65-F5344CB8AC3E}">
        <p14:creationId xmlns:p14="http://schemas.microsoft.com/office/powerpoint/2010/main" val="292767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56E4B-D6DB-40A8-A136-FD0328148CA7}"/>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886DE7-0459-4351-8E58-8A78757889E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3D7DFE-7D91-4723-BA05-21C0E0DB0143}"/>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31814657-500D-40C5-A92C-3A666DDB6B0B}"/>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272C533C-55A7-40CA-98D4-CABD545D4296}"/>
              </a:ext>
            </a:extLst>
          </p:cNvPr>
          <p:cNvSpPr>
            <a:spLocks noGrp="1"/>
          </p:cNvSpPr>
          <p:nvPr>
            <p:ph type="sldNum" sz="quarter" idx="12"/>
          </p:nvPr>
        </p:nvSpPr>
        <p:spPr/>
        <p:txBody>
          <a:bodyPr/>
          <a:lstStyle/>
          <a:p>
            <a:fld id="{AE9BE94F-5830-47AD-8C0F-0DED7C595094}" type="slidenum">
              <a:rPr lang="en-US" altLang="en-US" smtClean="0"/>
              <a:pPr/>
              <a:t>‹#›</a:t>
            </a:fld>
            <a:endParaRPr lang="en-US" altLang="en-US"/>
          </a:p>
        </p:txBody>
      </p:sp>
    </p:spTree>
    <p:extLst>
      <p:ext uri="{BB962C8B-B14F-4D97-AF65-F5344CB8AC3E}">
        <p14:creationId xmlns:p14="http://schemas.microsoft.com/office/powerpoint/2010/main" val="358488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51AAF-E380-4DE3-9A5C-FD8C153EB2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A2EC33-4EF7-4DF9-9034-7780DBFE3F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89DED-32D1-4022-B542-EF94658087A4}"/>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8A83D2DB-89E5-49CC-856C-8C6715B53463}"/>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79D656EA-6266-4673-94E8-6B43E8FF51CA}"/>
              </a:ext>
            </a:extLst>
          </p:cNvPr>
          <p:cNvSpPr>
            <a:spLocks noGrp="1"/>
          </p:cNvSpPr>
          <p:nvPr>
            <p:ph type="sldNum" sz="quarter" idx="12"/>
          </p:nvPr>
        </p:nvSpPr>
        <p:spPr/>
        <p:txBody>
          <a:bodyPr/>
          <a:lstStyle/>
          <a:p>
            <a:fld id="{61869371-706E-4CE1-BE50-AAA24D473A82}" type="slidenum">
              <a:rPr lang="en-US" altLang="en-US" smtClean="0"/>
              <a:pPr/>
              <a:t>‹#›</a:t>
            </a:fld>
            <a:endParaRPr lang="en-US" altLang="en-US"/>
          </a:p>
        </p:txBody>
      </p:sp>
    </p:spTree>
    <p:extLst>
      <p:ext uri="{BB962C8B-B14F-4D97-AF65-F5344CB8AC3E}">
        <p14:creationId xmlns:p14="http://schemas.microsoft.com/office/powerpoint/2010/main" val="312711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D5687-6666-4164-9723-3F421B274A9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BB4FD0-C9BB-422C-8290-AFC9EC6620D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6632F7-92D2-4D2F-8F22-80B5251AEBF0}"/>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E7AFAB72-1F4C-4222-A9DD-BB5AB3A9402F}"/>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E41B345B-F357-47E0-A1E0-FA472283D103}"/>
              </a:ext>
            </a:extLst>
          </p:cNvPr>
          <p:cNvSpPr>
            <a:spLocks noGrp="1"/>
          </p:cNvSpPr>
          <p:nvPr>
            <p:ph type="sldNum" sz="quarter" idx="12"/>
          </p:nvPr>
        </p:nvSpPr>
        <p:spPr/>
        <p:txBody>
          <a:bodyPr/>
          <a:lstStyle/>
          <a:p>
            <a:fld id="{7029CA79-252B-472A-BF4E-333D1B624E84}" type="slidenum">
              <a:rPr lang="en-US" altLang="en-US" smtClean="0"/>
              <a:pPr/>
              <a:t>‹#›</a:t>
            </a:fld>
            <a:endParaRPr lang="en-US" altLang="en-US"/>
          </a:p>
        </p:txBody>
      </p:sp>
    </p:spTree>
    <p:extLst>
      <p:ext uri="{BB962C8B-B14F-4D97-AF65-F5344CB8AC3E}">
        <p14:creationId xmlns:p14="http://schemas.microsoft.com/office/powerpoint/2010/main" val="97160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B97EF-B3F7-4A79-BF0A-30DF4E65A2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865689-803A-48AB-8883-8F682CEB609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136258F-96A8-4816-B04E-BB06A875206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050DDC-51A9-472F-A3F5-12F678704F21}"/>
              </a:ext>
            </a:extLst>
          </p:cNvPr>
          <p:cNvSpPr>
            <a:spLocks noGrp="1"/>
          </p:cNvSpPr>
          <p:nvPr>
            <p:ph type="dt" sz="half" idx="10"/>
          </p:nvPr>
        </p:nvSpPr>
        <p:spPr/>
        <p:txBody>
          <a:bodyPr/>
          <a:lstStyle/>
          <a:p>
            <a:endParaRPr lang="en-US" altLang="en-US"/>
          </a:p>
        </p:txBody>
      </p:sp>
      <p:sp>
        <p:nvSpPr>
          <p:cNvPr id="6" name="Footer Placeholder 5">
            <a:extLst>
              <a:ext uri="{FF2B5EF4-FFF2-40B4-BE49-F238E27FC236}">
                <a16:creationId xmlns:a16="http://schemas.microsoft.com/office/drawing/2014/main" id="{7EA33A57-4F3E-4DE7-BF64-E954C3CACB72}"/>
              </a:ext>
            </a:extLst>
          </p:cNvPr>
          <p:cNvSpPr>
            <a:spLocks noGrp="1"/>
          </p:cNvSpPr>
          <p:nvPr>
            <p:ph type="ftr" sz="quarter" idx="11"/>
          </p:nvPr>
        </p:nvSpPr>
        <p:spPr/>
        <p:txBody>
          <a:bodyPr/>
          <a:lstStyle/>
          <a:p>
            <a:endParaRPr lang="en-US" altLang="en-US"/>
          </a:p>
        </p:txBody>
      </p:sp>
      <p:sp>
        <p:nvSpPr>
          <p:cNvPr id="7" name="Slide Number Placeholder 6">
            <a:extLst>
              <a:ext uri="{FF2B5EF4-FFF2-40B4-BE49-F238E27FC236}">
                <a16:creationId xmlns:a16="http://schemas.microsoft.com/office/drawing/2014/main" id="{2802D906-A456-4887-8F91-8A9120F0D0F4}"/>
              </a:ext>
            </a:extLst>
          </p:cNvPr>
          <p:cNvSpPr>
            <a:spLocks noGrp="1"/>
          </p:cNvSpPr>
          <p:nvPr>
            <p:ph type="sldNum" sz="quarter" idx="12"/>
          </p:nvPr>
        </p:nvSpPr>
        <p:spPr/>
        <p:txBody>
          <a:bodyPr/>
          <a:lstStyle/>
          <a:p>
            <a:fld id="{3A75C0A5-C0A7-45CB-AA40-1994123F3D49}" type="slidenum">
              <a:rPr lang="en-US" altLang="en-US" smtClean="0"/>
              <a:pPr/>
              <a:t>‹#›</a:t>
            </a:fld>
            <a:endParaRPr lang="en-US" altLang="en-US"/>
          </a:p>
        </p:txBody>
      </p:sp>
    </p:spTree>
    <p:extLst>
      <p:ext uri="{BB962C8B-B14F-4D97-AF65-F5344CB8AC3E}">
        <p14:creationId xmlns:p14="http://schemas.microsoft.com/office/powerpoint/2010/main" val="395385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DC6A8-30DB-4635-9CD8-E2A69C61DC69}"/>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96D212-822A-44FF-83FE-65DF419C9DA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A05087C-5BD5-4DA5-A781-02C050E2C55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0017D3-F84E-4564-98FA-15F20F53710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D861C73-9852-4DC2-BAF3-2353F651513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704ECA5-7F16-4706-94CD-684BAF2970E7}"/>
              </a:ext>
            </a:extLst>
          </p:cNvPr>
          <p:cNvSpPr>
            <a:spLocks noGrp="1"/>
          </p:cNvSpPr>
          <p:nvPr>
            <p:ph type="dt" sz="half" idx="10"/>
          </p:nvPr>
        </p:nvSpPr>
        <p:spPr/>
        <p:txBody>
          <a:bodyPr/>
          <a:lstStyle/>
          <a:p>
            <a:endParaRPr lang="en-US" altLang="en-US"/>
          </a:p>
        </p:txBody>
      </p:sp>
      <p:sp>
        <p:nvSpPr>
          <p:cNvPr id="8" name="Footer Placeholder 7">
            <a:extLst>
              <a:ext uri="{FF2B5EF4-FFF2-40B4-BE49-F238E27FC236}">
                <a16:creationId xmlns:a16="http://schemas.microsoft.com/office/drawing/2014/main" id="{E39C8C4C-0FF9-426E-9B79-EF9F361BC5C6}"/>
              </a:ext>
            </a:extLst>
          </p:cNvPr>
          <p:cNvSpPr>
            <a:spLocks noGrp="1"/>
          </p:cNvSpPr>
          <p:nvPr>
            <p:ph type="ftr" sz="quarter" idx="11"/>
          </p:nvPr>
        </p:nvSpPr>
        <p:spPr/>
        <p:txBody>
          <a:bodyPr/>
          <a:lstStyle/>
          <a:p>
            <a:endParaRPr lang="en-US" altLang="en-US"/>
          </a:p>
        </p:txBody>
      </p:sp>
      <p:sp>
        <p:nvSpPr>
          <p:cNvPr id="9" name="Slide Number Placeholder 8">
            <a:extLst>
              <a:ext uri="{FF2B5EF4-FFF2-40B4-BE49-F238E27FC236}">
                <a16:creationId xmlns:a16="http://schemas.microsoft.com/office/drawing/2014/main" id="{2CEAC063-56BC-44CC-8713-B7A819389F60}"/>
              </a:ext>
            </a:extLst>
          </p:cNvPr>
          <p:cNvSpPr>
            <a:spLocks noGrp="1"/>
          </p:cNvSpPr>
          <p:nvPr>
            <p:ph type="sldNum" sz="quarter" idx="12"/>
          </p:nvPr>
        </p:nvSpPr>
        <p:spPr/>
        <p:txBody>
          <a:bodyPr/>
          <a:lstStyle/>
          <a:p>
            <a:fld id="{03BFB715-B735-4D82-8449-0EB5171E3DA0}" type="slidenum">
              <a:rPr lang="en-US" altLang="en-US" smtClean="0"/>
              <a:pPr/>
              <a:t>‹#›</a:t>
            </a:fld>
            <a:endParaRPr lang="en-US" altLang="en-US"/>
          </a:p>
        </p:txBody>
      </p:sp>
    </p:spTree>
    <p:extLst>
      <p:ext uri="{BB962C8B-B14F-4D97-AF65-F5344CB8AC3E}">
        <p14:creationId xmlns:p14="http://schemas.microsoft.com/office/powerpoint/2010/main" val="267290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3A38F-714F-4824-AADF-93531A89936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147115C-CAF6-424D-BDBF-C11C7AB17B52}"/>
              </a:ext>
            </a:extLst>
          </p:cNvPr>
          <p:cNvSpPr>
            <a:spLocks noGrp="1"/>
          </p:cNvSpPr>
          <p:nvPr>
            <p:ph type="dt" sz="half" idx="10"/>
          </p:nvPr>
        </p:nvSpPr>
        <p:spPr/>
        <p:txBody>
          <a:bodyPr/>
          <a:lstStyle/>
          <a:p>
            <a:endParaRPr lang="en-US" altLang="en-US"/>
          </a:p>
        </p:txBody>
      </p:sp>
      <p:sp>
        <p:nvSpPr>
          <p:cNvPr id="4" name="Footer Placeholder 3">
            <a:extLst>
              <a:ext uri="{FF2B5EF4-FFF2-40B4-BE49-F238E27FC236}">
                <a16:creationId xmlns:a16="http://schemas.microsoft.com/office/drawing/2014/main" id="{85983773-0710-4300-A366-1E13612F42A2}"/>
              </a:ext>
            </a:extLst>
          </p:cNvPr>
          <p:cNvSpPr>
            <a:spLocks noGrp="1"/>
          </p:cNvSpPr>
          <p:nvPr>
            <p:ph type="ftr" sz="quarter" idx="11"/>
          </p:nvPr>
        </p:nvSpPr>
        <p:spPr/>
        <p:txBody>
          <a:bodyPr/>
          <a:lstStyle/>
          <a:p>
            <a:endParaRPr lang="en-US" altLang="en-US"/>
          </a:p>
        </p:txBody>
      </p:sp>
      <p:sp>
        <p:nvSpPr>
          <p:cNvPr id="5" name="Slide Number Placeholder 4">
            <a:extLst>
              <a:ext uri="{FF2B5EF4-FFF2-40B4-BE49-F238E27FC236}">
                <a16:creationId xmlns:a16="http://schemas.microsoft.com/office/drawing/2014/main" id="{5A9F9784-4E79-4004-8D4A-2BDA441607A8}"/>
              </a:ext>
            </a:extLst>
          </p:cNvPr>
          <p:cNvSpPr>
            <a:spLocks noGrp="1"/>
          </p:cNvSpPr>
          <p:nvPr>
            <p:ph type="sldNum" sz="quarter" idx="12"/>
          </p:nvPr>
        </p:nvSpPr>
        <p:spPr/>
        <p:txBody>
          <a:bodyPr/>
          <a:lstStyle/>
          <a:p>
            <a:fld id="{7AA4BAD7-0C94-4381-9641-3D02E7808C13}" type="slidenum">
              <a:rPr lang="en-US" altLang="en-US" smtClean="0"/>
              <a:pPr/>
              <a:t>‹#›</a:t>
            </a:fld>
            <a:endParaRPr lang="en-US" altLang="en-US"/>
          </a:p>
        </p:txBody>
      </p:sp>
    </p:spTree>
    <p:extLst>
      <p:ext uri="{BB962C8B-B14F-4D97-AF65-F5344CB8AC3E}">
        <p14:creationId xmlns:p14="http://schemas.microsoft.com/office/powerpoint/2010/main" val="18453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C5B0C6-D49A-48F1-854F-3F5B5524CD80}"/>
              </a:ext>
            </a:extLst>
          </p:cNvPr>
          <p:cNvSpPr>
            <a:spLocks noGrp="1"/>
          </p:cNvSpPr>
          <p:nvPr>
            <p:ph type="dt" sz="half" idx="10"/>
          </p:nvPr>
        </p:nvSpPr>
        <p:spPr/>
        <p:txBody>
          <a:bodyPr/>
          <a:lstStyle/>
          <a:p>
            <a:endParaRPr lang="en-US" altLang="en-US"/>
          </a:p>
        </p:txBody>
      </p:sp>
      <p:sp>
        <p:nvSpPr>
          <p:cNvPr id="3" name="Footer Placeholder 2">
            <a:extLst>
              <a:ext uri="{FF2B5EF4-FFF2-40B4-BE49-F238E27FC236}">
                <a16:creationId xmlns:a16="http://schemas.microsoft.com/office/drawing/2014/main" id="{6EC3600B-3999-413D-8F3C-D3AA6EF133C7}"/>
              </a:ext>
            </a:extLst>
          </p:cNvPr>
          <p:cNvSpPr>
            <a:spLocks noGrp="1"/>
          </p:cNvSpPr>
          <p:nvPr>
            <p:ph type="ftr" sz="quarter" idx="11"/>
          </p:nvPr>
        </p:nvSpPr>
        <p:spPr/>
        <p:txBody>
          <a:bodyPr/>
          <a:lstStyle/>
          <a:p>
            <a:endParaRPr lang="en-US" altLang="en-US"/>
          </a:p>
        </p:txBody>
      </p:sp>
      <p:sp>
        <p:nvSpPr>
          <p:cNvPr id="4" name="Slide Number Placeholder 3">
            <a:extLst>
              <a:ext uri="{FF2B5EF4-FFF2-40B4-BE49-F238E27FC236}">
                <a16:creationId xmlns:a16="http://schemas.microsoft.com/office/drawing/2014/main" id="{01BF9550-087F-4E85-8C7D-89737B928F40}"/>
              </a:ext>
            </a:extLst>
          </p:cNvPr>
          <p:cNvSpPr>
            <a:spLocks noGrp="1"/>
          </p:cNvSpPr>
          <p:nvPr>
            <p:ph type="sldNum" sz="quarter" idx="12"/>
          </p:nvPr>
        </p:nvSpPr>
        <p:spPr/>
        <p:txBody>
          <a:bodyPr/>
          <a:lstStyle/>
          <a:p>
            <a:fld id="{83BAFA14-0258-43C6-AA0E-836BCBDC35D6}" type="slidenum">
              <a:rPr lang="en-US" altLang="en-US" smtClean="0"/>
              <a:pPr/>
              <a:t>‹#›</a:t>
            </a:fld>
            <a:endParaRPr lang="en-US" altLang="en-US"/>
          </a:p>
        </p:txBody>
      </p:sp>
    </p:spTree>
    <p:extLst>
      <p:ext uri="{BB962C8B-B14F-4D97-AF65-F5344CB8AC3E}">
        <p14:creationId xmlns:p14="http://schemas.microsoft.com/office/powerpoint/2010/main" val="61275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C42A-D615-471C-9B22-8B1D4244901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963A140-724E-4FC8-AA09-331F3375120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4B129D7-6F13-48EE-92EC-01FB9434C58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303EECE-A9A3-46CC-AF0A-19DD324EB822}"/>
              </a:ext>
            </a:extLst>
          </p:cNvPr>
          <p:cNvSpPr>
            <a:spLocks noGrp="1"/>
          </p:cNvSpPr>
          <p:nvPr>
            <p:ph type="dt" sz="half" idx="10"/>
          </p:nvPr>
        </p:nvSpPr>
        <p:spPr/>
        <p:txBody>
          <a:bodyPr/>
          <a:lstStyle/>
          <a:p>
            <a:endParaRPr lang="en-US" altLang="en-US"/>
          </a:p>
        </p:txBody>
      </p:sp>
      <p:sp>
        <p:nvSpPr>
          <p:cNvPr id="6" name="Footer Placeholder 5">
            <a:extLst>
              <a:ext uri="{FF2B5EF4-FFF2-40B4-BE49-F238E27FC236}">
                <a16:creationId xmlns:a16="http://schemas.microsoft.com/office/drawing/2014/main" id="{DC779197-A86D-412C-849E-973792094CE0}"/>
              </a:ext>
            </a:extLst>
          </p:cNvPr>
          <p:cNvSpPr>
            <a:spLocks noGrp="1"/>
          </p:cNvSpPr>
          <p:nvPr>
            <p:ph type="ftr" sz="quarter" idx="11"/>
          </p:nvPr>
        </p:nvSpPr>
        <p:spPr/>
        <p:txBody>
          <a:bodyPr/>
          <a:lstStyle/>
          <a:p>
            <a:endParaRPr lang="en-US" altLang="en-US"/>
          </a:p>
        </p:txBody>
      </p:sp>
      <p:sp>
        <p:nvSpPr>
          <p:cNvPr id="7" name="Slide Number Placeholder 6">
            <a:extLst>
              <a:ext uri="{FF2B5EF4-FFF2-40B4-BE49-F238E27FC236}">
                <a16:creationId xmlns:a16="http://schemas.microsoft.com/office/drawing/2014/main" id="{75D71C3A-A379-4BB3-8EBC-845544948527}"/>
              </a:ext>
            </a:extLst>
          </p:cNvPr>
          <p:cNvSpPr>
            <a:spLocks noGrp="1"/>
          </p:cNvSpPr>
          <p:nvPr>
            <p:ph type="sldNum" sz="quarter" idx="12"/>
          </p:nvPr>
        </p:nvSpPr>
        <p:spPr/>
        <p:txBody>
          <a:bodyPr/>
          <a:lstStyle/>
          <a:p>
            <a:fld id="{F4272D28-2A29-4CA9-AAD8-3AF42E0CAD8E}" type="slidenum">
              <a:rPr lang="en-US" altLang="en-US" smtClean="0"/>
              <a:pPr/>
              <a:t>‹#›</a:t>
            </a:fld>
            <a:endParaRPr lang="en-US" altLang="en-US"/>
          </a:p>
        </p:txBody>
      </p:sp>
    </p:spTree>
    <p:extLst>
      <p:ext uri="{BB962C8B-B14F-4D97-AF65-F5344CB8AC3E}">
        <p14:creationId xmlns:p14="http://schemas.microsoft.com/office/powerpoint/2010/main" val="54093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551A1-1BF9-4ECF-B9B3-C08EDF4A603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C1974D-89E8-425E-92C6-4759BBCF749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C25C42A3-A96E-425B-A9E6-6FDE1D8BF06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A0CB0E9-1C0C-4BB5-9C75-6515A52AD8E1}"/>
              </a:ext>
            </a:extLst>
          </p:cNvPr>
          <p:cNvSpPr>
            <a:spLocks noGrp="1"/>
          </p:cNvSpPr>
          <p:nvPr>
            <p:ph type="dt" sz="half" idx="10"/>
          </p:nvPr>
        </p:nvSpPr>
        <p:spPr/>
        <p:txBody>
          <a:bodyPr/>
          <a:lstStyle/>
          <a:p>
            <a:endParaRPr lang="en-US" altLang="en-US"/>
          </a:p>
        </p:txBody>
      </p:sp>
      <p:sp>
        <p:nvSpPr>
          <p:cNvPr id="6" name="Footer Placeholder 5">
            <a:extLst>
              <a:ext uri="{FF2B5EF4-FFF2-40B4-BE49-F238E27FC236}">
                <a16:creationId xmlns:a16="http://schemas.microsoft.com/office/drawing/2014/main" id="{C96E8088-7466-4A65-B7D9-E14FE1DA1658}"/>
              </a:ext>
            </a:extLst>
          </p:cNvPr>
          <p:cNvSpPr>
            <a:spLocks noGrp="1"/>
          </p:cNvSpPr>
          <p:nvPr>
            <p:ph type="ftr" sz="quarter" idx="11"/>
          </p:nvPr>
        </p:nvSpPr>
        <p:spPr/>
        <p:txBody>
          <a:bodyPr/>
          <a:lstStyle/>
          <a:p>
            <a:endParaRPr lang="en-US" altLang="en-US"/>
          </a:p>
        </p:txBody>
      </p:sp>
      <p:sp>
        <p:nvSpPr>
          <p:cNvPr id="7" name="Slide Number Placeholder 6">
            <a:extLst>
              <a:ext uri="{FF2B5EF4-FFF2-40B4-BE49-F238E27FC236}">
                <a16:creationId xmlns:a16="http://schemas.microsoft.com/office/drawing/2014/main" id="{D137FC7A-413E-4204-BF4D-C82F523E927D}"/>
              </a:ext>
            </a:extLst>
          </p:cNvPr>
          <p:cNvSpPr>
            <a:spLocks noGrp="1"/>
          </p:cNvSpPr>
          <p:nvPr>
            <p:ph type="sldNum" sz="quarter" idx="12"/>
          </p:nvPr>
        </p:nvSpPr>
        <p:spPr/>
        <p:txBody>
          <a:bodyPr/>
          <a:lstStyle/>
          <a:p>
            <a:fld id="{3E757A30-7765-4109-8559-E5F317FFFB53}" type="slidenum">
              <a:rPr lang="en-US" altLang="en-US" smtClean="0"/>
              <a:pPr/>
              <a:t>‹#›</a:t>
            </a:fld>
            <a:endParaRPr lang="en-US" altLang="en-US"/>
          </a:p>
        </p:txBody>
      </p:sp>
    </p:spTree>
    <p:extLst>
      <p:ext uri="{BB962C8B-B14F-4D97-AF65-F5344CB8AC3E}">
        <p14:creationId xmlns:p14="http://schemas.microsoft.com/office/powerpoint/2010/main" val="301197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3822D0-4959-4411-86D6-DE09406CEC1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54E71F-1ABC-4D9E-A03C-E202A9DE633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2129F0-0830-4044-9856-6FF67E63ACE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en-US"/>
          </a:p>
        </p:txBody>
      </p:sp>
      <p:sp>
        <p:nvSpPr>
          <p:cNvPr id="5" name="Footer Placeholder 4">
            <a:extLst>
              <a:ext uri="{FF2B5EF4-FFF2-40B4-BE49-F238E27FC236}">
                <a16:creationId xmlns:a16="http://schemas.microsoft.com/office/drawing/2014/main" id="{726A72FB-6CD1-4DFF-81D4-A78D221E489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ltLang="en-US"/>
          </a:p>
        </p:txBody>
      </p:sp>
      <p:sp>
        <p:nvSpPr>
          <p:cNvPr id="6" name="Slide Number Placeholder 5">
            <a:extLst>
              <a:ext uri="{FF2B5EF4-FFF2-40B4-BE49-F238E27FC236}">
                <a16:creationId xmlns:a16="http://schemas.microsoft.com/office/drawing/2014/main" id="{A0FF0829-FE3F-42F8-A275-81D16429F96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047FD3-0ADA-4D97-8FF1-6A2FEAAD3640}" type="slidenum">
              <a:rPr lang="en-US" altLang="en-US" smtClean="0"/>
              <a:pPr/>
              <a:t>‹#›</a:t>
            </a:fld>
            <a:endParaRPr lang="en-US" altLang="en-US"/>
          </a:p>
        </p:txBody>
      </p:sp>
    </p:spTree>
    <p:extLst>
      <p:ext uri="{BB962C8B-B14F-4D97-AF65-F5344CB8AC3E}">
        <p14:creationId xmlns:p14="http://schemas.microsoft.com/office/powerpoint/2010/main" val="363029092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36UQCZEsY9g" TargetMode="External"/><Relationship Id="rId2" Type="http://schemas.openxmlformats.org/officeDocument/2006/relationships/hyperlink" Target="https://www.penguinrandomhouse.ca/books/188557/the-time-machine-by-h-g-wells/9780375761188/excerpt" TargetMode="Externa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hyperlink" Target="https://www.nationalgeographic.com/news/2016/10/time-travel-history-science-james-gleick/"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imperiofutura.blogspot.com/2013/07/ray-bradbury-el-ruido-de-un-trueno-1952.html" TargetMode="External"/><Relationship Id="rId2" Type="http://schemas.openxmlformats.org/officeDocument/2006/relationships/image" Target="../media/image10.jpg"/><Relationship Id="rId1" Type="http://schemas.openxmlformats.org/officeDocument/2006/relationships/slideLayout" Target="../slideLayouts/slideLayout4.xml"/><Relationship Id="rId4" Type="http://schemas.openxmlformats.org/officeDocument/2006/relationships/hyperlink" Target="https://creativecommons.org/licenses/by-nc-nd/3.0/"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tovmauzer.deviantart.com/art/Doc-330696832" TargetMode="External"/><Relationship Id="rId2" Type="http://schemas.openxmlformats.org/officeDocument/2006/relationships/image" Target="../media/image7.jpg"/><Relationship Id="rId1" Type="http://schemas.openxmlformats.org/officeDocument/2006/relationships/slideLayout" Target="../slideLayouts/slideLayout4.xml"/><Relationship Id="rId4" Type="http://schemas.openxmlformats.org/officeDocument/2006/relationships/hyperlink" Target="https://creativecommons.org/licenses/by-nd/3.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qvsgGtivCgs" TargetMode="External"/><Relationship Id="rId2" Type="http://schemas.openxmlformats.org/officeDocument/2006/relationships/hyperlink" Target="https://www.youtube.com/watch?v=q3fx6TugN7g"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52794" y="3388321"/>
            <a:ext cx="32004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923606" y="1637601"/>
            <a:ext cx="6858003" cy="358278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0935" y="857786"/>
            <a:ext cx="6020510"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0" name="Rectangle 2">
            <a:extLst>
              <a:ext uri="{FF2B5EF4-FFF2-40B4-BE49-F238E27FC236}">
                <a16:creationId xmlns:a16="http://schemas.microsoft.com/office/drawing/2014/main" id="{D9F951AB-4538-43DE-AC7A-0D1388D1F696}"/>
              </a:ext>
            </a:extLst>
          </p:cNvPr>
          <p:cNvSpPr>
            <a:spLocks noGrp="1" noChangeArrowheads="1"/>
          </p:cNvSpPr>
          <p:nvPr>
            <p:ph type="ctrTitle"/>
          </p:nvPr>
        </p:nvSpPr>
        <p:spPr>
          <a:xfrm>
            <a:off x="659715" y="1471351"/>
            <a:ext cx="5331683" cy="4016621"/>
          </a:xfrm>
        </p:spPr>
        <p:txBody>
          <a:bodyPr anchor="ctr">
            <a:normAutofit/>
          </a:bodyPr>
          <a:lstStyle/>
          <a:p>
            <a:pPr algn="l"/>
            <a:r>
              <a:rPr lang="cy-GB" altLang="en-US" sz="4400" dirty="0"/>
              <a:t>Time Travel Short Story Unit focusing on </a:t>
            </a:r>
            <a:br>
              <a:rPr lang="cy-GB" altLang="en-US" sz="5700" dirty="0"/>
            </a:br>
            <a:r>
              <a:rPr lang="cy-GB" altLang="en-US" sz="5700" dirty="0"/>
              <a:t>‘A Sound of Thunder’by</a:t>
            </a:r>
            <a:br>
              <a:rPr lang="cy-GB" altLang="en-US" sz="5700" dirty="0"/>
            </a:br>
            <a:r>
              <a:rPr lang="cy-GB" altLang="en-US" sz="5700" dirty="0"/>
              <a:t>Ray Bradbury </a:t>
            </a:r>
          </a:p>
        </p:txBody>
      </p:sp>
      <p:sp>
        <p:nvSpPr>
          <p:cNvPr id="2051" name="Rectangle 3">
            <a:extLst>
              <a:ext uri="{FF2B5EF4-FFF2-40B4-BE49-F238E27FC236}">
                <a16:creationId xmlns:a16="http://schemas.microsoft.com/office/drawing/2014/main" id="{AC83F36B-DFDC-4EDC-B778-83C85744A69A}"/>
              </a:ext>
            </a:extLst>
          </p:cNvPr>
          <p:cNvSpPr>
            <a:spLocks noGrp="1" noChangeArrowheads="1"/>
          </p:cNvSpPr>
          <p:nvPr>
            <p:ph type="subTitle" idx="1"/>
          </p:nvPr>
        </p:nvSpPr>
        <p:spPr>
          <a:xfrm>
            <a:off x="6602383" y="1845264"/>
            <a:ext cx="2250680" cy="3268794"/>
          </a:xfrm>
        </p:spPr>
        <p:txBody>
          <a:bodyPr anchor="ctr">
            <a:normAutofit/>
          </a:bodyPr>
          <a:lstStyle/>
          <a:p>
            <a:pPr algn="l"/>
            <a:r>
              <a:rPr lang="cy-GB" altLang="en-US" sz="1900"/>
              <a:t>Aim: </a:t>
            </a:r>
            <a:r>
              <a:rPr lang="en-GB" sz="1900" b="1"/>
              <a:t>to explain how time travel impacts the plot, characters, and ending of a short story.</a:t>
            </a:r>
            <a:endParaRPr lang="cy-GB" altLang="en-US" sz="1900"/>
          </a:p>
        </p:txBody>
      </p:sp>
      <p:sp>
        <p:nvSpPr>
          <p:cNvPr id="80" name="Rectangle 79">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43057" y="3385173"/>
            <a:ext cx="32004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C644-4C79-4810-B1EB-E8C258BE3337}"/>
              </a:ext>
            </a:extLst>
          </p:cNvPr>
          <p:cNvSpPr>
            <a:spLocks noGrp="1"/>
          </p:cNvSpPr>
          <p:nvPr>
            <p:ph type="title"/>
          </p:nvPr>
        </p:nvSpPr>
        <p:spPr>
          <a:xfrm>
            <a:off x="628650" y="365125"/>
            <a:ext cx="4690872" cy="1828800"/>
          </a:xfrm>
        </p:spPr>
        <p:txBody>
          <a:bodyPr vert="horz" lIns="91440" tIns="45720" rIns="91440" bIns="45720" rtlCol="0" anchor="ctr">
            <a:normAutofit/>
          </a:bodyPr>
          <a:lstStyle/>
          <a:p>
            <a:pPr defTabSz="914400"/>
            <a:r>
              <a:rPr lang="en-US" sz="4100"/>
              <a:t>If you said '1895' then you were right!</a:t>
            </a:r>
            <a:br>
              <a:rPr lang="en-US" sz="4100"/>
            </a:br>
            <a:endParaRPr lang="en-US" sz="4100"/>
          </a:p>
        </p:txBody>
      </p:sp>
      <p:sp>
        <p:nvSpPr>
          <p:cNvPr id="3" name="Content Placeholder 2">
            <a:extLst>
              <a:ext uri="{FF2B5EF4-FFF2-40B4-BE49-F238E27FC236}">
                <a16:creationId xmlns:a16="http://schemas.microsoft.com/office/drawing/2014/main" id="{6747A69A-2627-418A-8318-00B5A419621F}"/>
              </a:ext>
            </a:extLst>
          </p:cNvPr>
          <p:cNvSpPr>
            <a:spLocks noGrp="1"/>
          </p:cNvSpPr>
          <p:nvPr>
            <p:ph sz="half" idx="1"/>
          </p:nvPr>
        </p:nvSpPr>
        <p:spPr>
          <a:xfrm>
            <a:off x="628650" y="2322576"/>
            <a:ext cx="4690872" cy="3858768"/>
          </a:xfrm>
        </p:spPr>
        <p:txBody>
          <a:bodyPr vert="horz" lIns="91440" tIns="45720" rIns="91440" bIns="45720" rtlCol="0" anchor="t">
            <a:normAutofit fontScale="92500"/>
          </a:bodyPr>
          <a:lstStyle/>
          <a:p>
            <a:pPr indent="-228600" defTabSz="914400"/>
            <a:r>
              <a:rPr lang="en-US" dirty="0"/>
              <a:t>It was written by HG Wells and was </a:t>
            </a:r>
            <a:r>
              <a:rPr lang="en-US" u="sng" dirty="0"/>
              <a:t>very</a:t>
            </a:r>
            <a:r>
              <a:rPr lang="en-US" dirty="0"/>
              <a:t> popular at the time.</a:t>
            </a:r>
          </a:p>
          <a:p>
            <a:pPr indent="-228600" defTabSz="914400"/>
            <a:r>
              <a:rPr lang="en-US" dirty="0">
                <a:cs typeface="Calibri"/>
              </a:rPr>
              <a:t>Here is a link to the beginning of the novel</a:t>
            </a:r>
            <a:endParaRPr lang="en-US" dirty="0"/>
          </a:p>
          <a:p>
            <a:pPr indent="-228600" defTabSz="914400"/>
            <a:r>
              <a:rPr lang="en-US" dirty="0">
                <a:ea typeface="+mn-lt"/>
                <a:cs typeface="+mn-lt"/>
                <a:hlinkClick r:id="rId2"/>
              </a:rPr>
              <a:t>https://www.penguinrandomhouse.ca/books/188557/the-time-machine-by-h-g-wells/9780375761188/excerpt</a:t>
            </a:r>
            <a:endParaRPr lang="en-US" dirty="0"/>
          </a:p>
          <a:p>
            <a:pPr indent="-228600" defTabSz="914400"/>
            <a:r>
              <a:rPr lang="en-US" dirty="0"/>
              <a:t>There have since been two movies made by Hollywood based on HG Wells' book.</a:t>
            </a:r>
            <a:endParaRPr lang="en-US" dirty="0">
              <a:cs typeface="Calibri"/>
            </a:endParaRPr>
          </a:p>
          <a:p>
            <a:pPr indent="-228600" defTabSz="914400"/>
            <a:r>
              <a:rPr lang="en-US" dirty="0">
                <a:cs typeface="Calibri"/>
              </a:rPr>
              <a:t>Here's a trailer for the 1960 version</a:t>
            </a:r>
          </a:p>
          <a:p>
            <a:pPr indent="-228600" defTabSz="914400"/>
            <a:r>
              <a:rPr lang="en-US" dirty="0">
                <a:ea typeface="+mn-lt"/>
                <a:cs typeface="+mn-lt"/>
                <a:hlinkClick r:id="rId3"/>
              </a:rPr>
              <a:t>https://www.youtube.com/watch?v=36UQCZEsY9g</a:t>
            </a:r>
            <a:r>
              <a:rPr lang="en-US" dirty="0">
                <a:ea typeface="+mn-lt"/>
                <a:cs typeface="+mn-lt"/>
              </a:rPr>
              <a:t> </a:t>
            </a:r>
          </a:p>
        </p:txBody>
      </p:sp>
      <p:pic>
        <p:nvPicPr>
          <p:cNvPr id="5" name="Picture 5" descr="A picture containing text, book&#10;&#10;Description generated with very high confidence">
            <a:extLst>
              <a:ext uri="{FF2B5EF4-FFF2-40B4-BE49-F238E27FC236}">
                <a16:creationId xmlns:a16="http://schemas.microsoft.com/office/drawing/2014/main" id="{DCF81D19-A4E4-4A8F-909E-668E3500AB90}"/>
              </a:ext>
            </a:extLst>
          </p:cNvPr>
          <p:cNvPicPr>
            <a:picLocks noGrp="1" noChangeAspect="1"/>
          </p:cNvPicPr>
          <p:nvPr>
            <p:ph sz="half" idx="2"/>
          </p:nvPr>
        </p:nvPicPr>
        <p:blipFill rotWithShape="1">
          <a:blip r:embed="rId4"/>
          <a:srcRect l="8549" r="8269"/>
          <a:stretch/>
        </p:blipFill>
        <p:spPr>
          <a:xfrm>
            <a:off x="5664199" y="10"/>
            <a:ext cx="3479800" cy="6857990"/>
          </a:xfrm>
          <a:prstGeom prst="rect">
            <a:avLst/>
          </a:prstGeom>
        </p:spPr>
      </p:pic>
    </p:spTree>
    <p:extLst>
      <p:ext uri="{BB962C8B-B14F-4D97-AF65-F5344CB8AC3E}">
        <p14:creationId xmlns:p14="http://schemas.microsoft.com/office/powerpoint/2010/main" val="293312967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6986E-8E42-4FEB-88E2-DB335A6E0D12}"/>
              </a:ext>
            </a:extLst>
          </p:cNvPr>
          <p:cNvSpPr>
            <a:spLocks noGrp="1"/>
          </p:cNvSpPr>
          <p:nvPr>
            <p:ph type="title"/>
          </p:nvPr>
        </p:nvSpPr>
        <p:spPr/>
        <p:txBody>
          <a:bodyPr/>
          <a:lstStyle/>
          <a:p>
            <a:r>
              <a:rPr lang="en-GB" dirty="0"/>
              <a:t>Why are we fascinated with ‘Time Travel’?</a:t>
            </a:r>
          </a:p>
        </p:txBody>
      </p:sp>
      <p:sp>
        <p:nvSpPr>
          <p:cNvPr id="3" name="Content Placeholder 2">
            <a:extLst>
              <a:ext uri="{FF2B5EF4-FFF2-40B4-BE49-F238E27FC236}">
                <a16:creationId xmlns:a16="http://schemas.microsoft.com/office/drawing/2014/main" id="{646C555E-3594-4DB5-964A-142364ACFB1F}"/>
              </a:ext>
            </a:extLst>
          </p:cNvPr>
          <p:cNvSpPr>
            <a:spLocks noGrp="1"/>
          </p:cNvSpPr>
          <p:nvPr>
            <p:ph sz="half" idx="1"/>
          </p:nvPr>
        </p:nvSpPr>
        <p:spPr/>
        <p:txBody>
          <a:bodyPr>
            <a:normAutofit/>
          </a:bodyPr>
          <a:lstStyle/>
          <a:p>
            <a:r>
              <a:rPr lang="en-GB" dirty="0"/>
              <a:t>What do you think we find so interesting about time travel? </a:t>
            </a:r>
          </a:p>
          <a:p>
            <a:r>
              <a:rPr lang="en-GB" dirty="0"/>
              <a:t>Before you read the article (link below) write down 3 reasons why</a:t>
            </a:r>
          </a:p>
          <a:p>
            <a:endParaRPr lang="en-GB" dirty="0"/>
          </a:p>
          <a:p>
            <a:r>
              <a:rPr lang="en-GB" dirty="0"/>
              <a:t>Use some of the films you thought of to help come up with your reasons</a:t>
            </a:r>
          </a:p>
          <a:p>
            <a:r>
              <a:rPr lang="en-GB" dirty="0"/>
              <a:t>Why did you enjoy them?</a:t>
            </a:r>
          </a:p>
          <a:p>
            <a:r>
              <a:rPr lang="en-GB" dirty="0"/>
              <a:t>Why did you choose to watch them?</a:t>
            </a:r>
          </a:p>
        </p:txBody>
      </p:sp>
      <p:sp>
        <p:nvSpPr>
          <p:cNvPr id="4" name="Content Placeholder 3">
            <a:extLst>
              <a:ext uri="{FF2B5EF4-FFF2-40B4-BE49-F238E27FC236}">
                <a16:creationId xmlns:a16="http://schemas.microsoft.com/office/drawing/2014/main" id="{A4BE2311-ABC5-4942-BDB0-60C894A0BD5F}"/>
              </a:ext>
            </a:extLst>
          </p:cNvPr>
          <p:cNvSpPr>
            <a:spLocks noGrp="1"/>
          </p:cNvSpPr>
          <p:nvPr>
            <p:ph sz="half" idx="2"/>
          </p:nvPr>
        </p:nvSpPr>
        <p:spPr/>
        <p:txBody>
          <a:bodyPr>
            <a:normAutofit/>
          </a:bodyPr>
          <a:lstStyle/>
          <a:p>
            <a:pPr marL="0" indent="0">
              <a:buNone/>
            </a:pPr>
            <a:r>
              <a:rPr lang="en-GB" b="1" dirty="0"/>
              <a:t> </a:t>
            </a:r>
          </a:p>
          <a:p>
            <a:pPr marL="0" indent="0">
              <a:buNone/>
            </a:pPr>
            <a:r>
              <a:rPr lang="en-GB" b="1" dirty="0"/>
              <a:t>Read the article below and see if you agree with any of the ideas discussed. Look up any words you do not know. There </a:t>
            </a:r>
            <a:r>
              <a:rPr lang="en-GB" b="1" dirty="0" err="1"/>
              <a:t>WiLL</a:t>
            </a:r>
            <a:r>
              <a:rPr lang="en-GB" b="1" dirty="0"/>
              <a:t> be some words you need to look up. Build your vocabulary!</a:t>
            </a:r>
          </a:p>
          <a:p>
            <a:pPr marL="0" indent="0">
              <a:buNone/>
            </a:pPr>
            <a:endParaRPr lang="en-GB" b="1" dirty="0"/>
          </a:p>
          <a:p>
            <a:pPr marL="0" indent="0">
              <a:buNone/>
            </a:pPr>
            <a:r>
              <a:rPr lang="en-GB" dirty="0">
                <a:hlinkClick r:id="rId2"/>
              </a:rPr>
              <a:t>https://www.nationalgeographic.com/news/2016/10/time-travel-history-science-james-gleick/</a:t>
            </a:r>
            <a:endParaRPr lang="en-GB" dirty="0"/>
          </a:p>
          <a:p>
            <a:pPr marL="0" indent="0">
              <a:buNone/>
            </a:pPr>
            <a:endParaRPr lang="en-GB" b="1" dirty="0"/>
          </a:p>
        </p:txBody>
      </p:sp>
    </p:spTree>
    <p:extLst>
      <p:ext uri="{BB962C8B-B14F-4D97-AF65-F5344CB8AC3E}">
        <p14:creationId xmlns:p14="http://schemas.microsoft.com/office/powerpoint/2010/main" val="3093513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2E88E-CAAD-46AE-9287-1FCF20EDB5CC}"/>
              </a:ext>
            </a:extLst>
          </p:cNvPr>
          <p:cNvSpPr>
            <a:spLocks noGrp="1"/>
          </p:cNvSpPr>
          <p:nvPr>
            <p:ph type="title"/>
          </p:nvPr>
        </p:nvSpPr>
        <p:spPr/>
        <p:txBody>
          <a:bodyPr>
            <a:normAutofit fontScale="90000"/>
          </a:bodyPr>
          <a:lstStyle/>
          <a:p>
            <a:r>
              <a:rPr lang="en-GB" b="1" dirty="0"/>
              <a:t> “Story is our only boat for sailing on the river of time.” – Ursula K. Le </a:t>
            </a:r>
            <a:r>
              <a:rPr lang="en-GB" b="1" dirty="0" err="1"/>
              <a:t>Guin</a:t>
            </a:r>
            <a:br>
              <a:rPr lang="en-GB" b="1" dirty="0"/>
            </a:br>
            <a:endParaRPr lang="en-GB" dirty="0"/>
          </a:p>
        </p:txBody>
      </p:sp>
      <p:graphicFrame>
        <p:nvGraphicFramePr>
          <p:cNvPr id="5" name="Diagram 5">
            <a:extLst>
              <a:ext uri="{FF2B5EF4-FFF2-40B4-BE49-F238E27FC236}">
                <a16:creationId xmlns:a16="http://schemas.microsoft.com/office/drawing/2014/main" id="{10091092-2293-4A4A-BAC8-AA795C1C74AD}"/>
              </a:ext>
            </a:extLst>
          </p:cNvPr>
          <p:cNvGraphicFramePr/>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2762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9E791-E8D7-4307-994F-34EC5D6096E7}"/>
              </a:ext>
            </a:extLst>
          </p:cNvPr>
          <p:cNvSpPr>
            <a:spLocks noGrp="1"/>
          </p:cNvSpPr>
          <p:nvPr>
            <p:ph type="title"/>
          </p:nvPr>
        </p:nvSpPr>
        <p:spPr/>
        <p:txBody>
          <a:bodyPr/>
          <a:lstStyle/>
          <a:p>
            <a:pPr algn="ctr"/>
            <a:r>
              <a:rPr lang="en-GB" sz="2400" dirty="0"/>
              <a:t>Now that we some knowledge and context about ‘Time Travel’ our task is: </a:t>
            </a:r>
            <a:r>
              <a:rPr lang="en-GB" sz="2400" b="1" dirty="0"/>
              <a:t>to explain how time travel impacts the plot, characters, and ending of a short story.</a:t>
            </a:r>
            <a:endParaRPr lang="en-US" sz="2400" b="1" dirty="0"/>
          </a:p>
        </p:txBody>
      </p:sp>
      <p:sp>
        <p:nvSpPr>
          <p:cNvPr id="3" name="Text Placeholder 2">
            <a:extLst>
              <a:ext uri="{FF2B5EF4-FFF2-40B4-BE49-F238E27FC236}">
                <a16:creationId xmlns:a16="http://schemas.microsoft.com/office/drawing/2014/main" id="{D3505910-E2D4-499F-A385-1FDB2A3A1376}"/>
              </a:ext>
            </a:extLst>
          </p:cNvPr>
          <p:cNvSpPr>
            <a:spLocks noGrp="1"/>
          </p:cNvSpPr>
          <p:nvPr>
            <p:ph type="body" idx="1"/>
          </p:nvPr>
        </p:nvSpPr>
        <p:spPr/>
        <p:txBody>
          <a:bodyPr/>
          <a:lstStyle/>
          <a:p>
            <a:r>
              <a:rPr lang="en-GB" dirty="0"/>
              <a:t>Learning Intentions:</a:t>
            </a:r>
          </a:p>
        </p:txBody>
      </p:sp>
      <p:sp>
        <p:nvSpPr>
          <p:cNvPr id="4" name="Content Placeholder 3">
            <a:extLst>
              <a:ext uri="{FF2B5EF4-FFF2-40B4-BE49-F238E27FC236}">
                <a16:creationId xmlns:a16="http://schemas.microsoft.com/office/drawing/2014/main" id="{44D043B0-69CA-413B-AEBB-24F18B9D04F5}"/>
              </a:ext>
            </a:extLst>
          </p:cNvPr>
          <p:cNvSpPr>
            <a:spLocks noGrp="1"/>
          </p:cNvSpPr>
          <p:nvPr>
            <p:ph sz="half" idx="2"/>
          </p:nvPr>
        </p:nvSpPr>
        <p:spPr/>
        <p:txBody>
          <a:bodyPr vert="horz" lIns="91440" tIns="45720" rIns="91440" bIns="45720" rtlCol="0" anchor="t">
            <a:normAutofit lnSpcReduction="10000"/>
          </a:bodyPr>
          <a:lstStyle/>
          <a:p>
            <a:r>
              <a:rPr lang="en-GB" dirty="0"/>
              <a:t>To learn about how plot  impacts characters</a:t>
            </a:r>
          </a:p>
          <a:p>
            <a:r>
              <a:rPr lang="en-GB" dirty="0"/>
              <a:t>To develop your ability to recognise plot developments in stories</a:t>
            </a:r>
          </a:p>
          <a:p>
            <a:r>
              <a:rPr lang="en-GB" dirty="0"/>
              <a:t>To develop your vocabulary when writing </a:t>
            </a:r>
          </a:p>
          <a:p>
            <a:r>
              <a:rPr lang="en-GB" dirty="0"/>
              <a:t>To improve your proofreading skills </a:t>
            </a:r>
          </a:p>
        </p:txBody>
      </p:sp>
      <p:sp>
        <p:nvSpPr>
          <p:cNvPr id="5" name="Text Placeholder 4">
            <a:extLst>
              <a:ext uri="{FF2B5EF4-FFF2-40B4-BE49-F238E27FC236}">
                <a16:creationId xmlns:a16="http://schemas.microsoft.com/office/drawing/2014/main" id="{D0686646-B11A-4B08-AB08-88BDC934D5D6}"/>
              </a:ext>
            </a:extLst>
          </p:cNvPr>
          <p:cNvSpPr>
            <a:spLocks noGrp="1"/>
          </p:cNvSpPr>
          <p:nvPr>
            <p:ph type="body" sz="quarter" idx="3"/>
          </p:nvPr>
        </p:nvSpPr>
        <p:spPr>
          <a:xfrm>
            <a:off x="4570424" y="1905000"/>
            <a:ext cx="3298113" cy="576262"/>
          </a:xfrm>
        </p:spPr>
        <p:txBody>
          <a:bodyPr/>
          <a:lstStyle/>
          <a:p>
            <a:pPr algn="ctr"/>
            <a:r>
              <a:rPr lang="en-GB" dirty="0"/>
              <a:t>Success Criteria:</a:t>
            </a:r>
            <a:endParaRPr lang="en-US" dirty="0"/>
          </a:p>
        </p:txBody>
      </p:sp>
      <p:sp>
        <p:nvSpPr>
          <p:cNvPr id="6" name="Content Placeholder 5">
            <a:extLst>
              <a:ext uri="{FF2B5EF4-FFF2-40B4-BE49-F238E27FC236}">
                <a16:creationId xmlns:a16="http://schemas.microsoft.com/office/drawing/2014/main" id="{8BCB335C-3D84-4FEC-9F5B-05374A9C167A}"/>
              </a:ext>
            </a:extLst>
          </p:cNvPr>
          <p:cNvSpPr>
            <a:spLocks noGrp="1"/>
          </p:cNvSpPr>
          <p:nvPr>
            <p:ph sz="quarter" idx="4"/>
          </p:nvPr>
        </p:nvSpPr>
        <p:spPr>
          <a:xfrm>
            <a:off x="4688666" y="2488324"/>
            <a:ext cx="3298113" cy="3741738"/>
          </a:xfrm>
        </p:spPr>
        <p:txBody>
          <a:bodyPr vert="horz" lIns="91440" tIns="45720" rIns="91440" bIns="45720" rtlCol="0" anchor="t">
            <a:normAutofit lnSpcReduction="10000"/>
          </a:bodyPr>
          <a:lstStyle/>
          <a:p>
            <a:r>
              <a:rPr lang="en-GB" dirty="0"/>
              <a:t>I have understood plot works in a story by writing a part of my essay on plot.</a:t>
            </a:r>
          </a:p>
          <a:p>
            <a:r>
              <a:rPr lang="en-GB" dirty="0"/>
              <a:t>I have explained how key characters are impacted by time travel.</a:t>
            </a:r>
          </a:p>
          <a:p>
            <a:r>
              <a:rPr lang="en-GB" dirty="0"/>
              <a:t>I have used excellent words within my writing that show my expanding vocabulary </a:t>
            </a:r>
          </a:p>
          <a:p>
            <a:r>
              <a:rPr lang="en-GB" dirty="0"/>
              <a:t>I have read over my work at least twice to check for errors</a:t>
            </a:r>
          </a:p>
        </p:txBody>
      </p:sp>
    </p:spTree>
    <p:extLst>
      <p:ext uri="{BB962C8B-B14F-4D97-AF65-F5344CB8AC3E}">
        <p14:creationId xmlns:p14="http://schemas.microsoft.com/office/powerpoint/2010/main" val="225110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FDA3158-6105-4D9A-911B-8E98F8D37DF1}"/>
              </a:ext>
            </a:extLst>
          </p:cNvPr>
          <p:cNvSpPr>
            <a:spLocks noGrp="1" noChangeArrowheads="1"/>
          </p:cNvSpPr>
          <p:nvPr>
            <p:ph type="title"/>
          </p:nvPr>
        </p:nvSpPr>
        <p:spPr/>
        <p:txBody>
          <a:bodyPr>
            <a:normAutofit fontScale="90000"/>
          </a:bodyPr>
          <a:lstStyle/>
          <a:p>
            <a:pPr algn="ctr"/>
            <a:r>
              <a:rPr lang="cy-GB" altLang="en-US" dirty="0"/>
              <a:t>Before you read ‘A Sound of Thunder’ remind yourself of these terms – you will have covered them last term when you studied a novel! </a:t>
            </a:r>
            <a:endParaRPr lang="en-US" altLang="en-US" dirty="0"/>
          </a:p>
        </p:txBody>
      </p:sp>
      <p:sp>
        <p:nvSpPr>
          <p:cNvPr id="2" name="TextBox 1">
            <a:extLst>
              <a:ext uri="{FF2B5EF4-FFF2-40B4-BE49-F238E27FC236}">
                <a16:creationId xmlns:a16="http://schemas.microsoft.com/office/drawing/2014/main" id="{994A588F-F6B1-48F0-8B9C-B121D44157A6}"/>
              </a:ext>
            </a:extLst>
          </p:cNvPr>
          <p:cNvSpPr txBox="1"/>
          <p:nvPr/>
        </p:nvSpPr>
        <p:spPr>
          <a:xfrm>
            <a:off x="1464508" y="2002390"/>
            <a:ext cx="6337231"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u="sng" dirty="0">
                <a:latin typeface="Times"/>
                <a:cs typeface="Arial"/>
              </a:rPr>
              <a:t>Plot </a:t>
            </a:r>
            <a:r>
              <a:rPr lang="en-GB" sz="2800" dirty="0">
                <a:latin typeface="Times"/>
                <a:cs typeface="Arial"/>
              </a:rPr>
              <a:t>                               Character</a:t>
            </a:r>
            <a:endParaRPr lang="en-US" sz="2800" dirty="0"/>
          </a:p>
          <a:p>
            <a:r>
              <a:rPr lang="en-GB" sz="2800" dirty="0">
                <a:latin typeface="Times"/>
                <a:cs typeface="Arial"/>
              </a:rPr>
              <a:t>Setting                            </a:t>
            </a:r>
            <a:r>
              <a:rPr lang="en-GB" sz="2800" dirty="0">
                <a:latin typeface="Times"/>
                <a:cs typeface="Times"/>
              </a:rPr>
              <a:t>Protagonist</a:t>
            </a:r>
          </a:p>
          <a:p>
            <a:r>
              <a:rPr lang="en-GB" sz="2800" b="1" u="sng" dirty="0">
                <a:latin typeface="Times"/>
                <a:cs typeface="Arial"/>
              </a:rPr>
              <a:t>Characterisation  </a:t>
            </a:r>
            <a:r>
              <a:rPr lang="en-GB" sz="2800" dirty="0">
                <a:latin typeface="Times"/>
                <a:cs typeface="Arial"/>
              </a:rPr>
              <a:t>         Symbol</a:t>
            </a:r>
          </a:p>
          <a:p>
            <a:r>
              <a:rPr lang="en-GB" sz="2800" b="1" u="sng" dirty="0">
                <a:latin typeface="Times"/>
                <a:cs typeface="Times"/>
              </a:rPr>
              <a:t>Dialogue</a:t>
            </a:r>
            <a:r>
              <a:rPr lang="en-GB" sz="2800" dirty="0">
                <a:latin typeface="Times"/>
                <a:cs typeface="Arial"/>
              </a:rPr>
              <a:t>                         Theme</a:t>
            </a:r>
            <a:endParaRPr lang="en-GB" dirty="0"/>
          </a:p>
          <a:p>
            <a:r>
              <a:rPr lang="en-GB" sz="2800" dirty="0">
                <a:latin typeface="Times"/>
                <a:cs typeface="Arial"/>
              </a:rPr>
              <a:t>Conflict                       </a:t>
            </a:r>
            <a:r>
              <a:rPr lang="en-GB" sz="2000" dirty="0">
                <a:latin typeface="Times"/>
                <a:cs typeface="Arial"/>
              </a:rPr>
              <a:t>    </a:t>
            </a:r>
            <a:r>
              <a:rPr lang="en-GB" sz="2800" dirty="0">
                <a:latin typeface="Times"/>
                <a:cs typeface="Times"/>
              </a:rPr>
              <a:t>Antagonist </a:t>
            </a:r>
            <a:endParaRPr lang="en-GB" sz="2800">
              <a:latin typeface="Times"/>
              <a:cs typeface="Times"/>
            </a:endParaRPr>
          </a:p>
          <a:p>
            <a:r>
              <a:rPr lang="en-GB" sz="2800" dirty="0">
                <a:latin typeface="Times"/>
                <a:cs typeface="Arial"/>
              </a:rPr>
              <a:t>                    </a:t>
            </a:r>
            <a:endParaRPr lang="en-GB" sz="2800" b="1" u="sng" dirty="0">
              <a:latin typeface="Times"/>
              <a:cs typeface="Arial"/>
            </a:endParaRPr>
          </a:p>
        </p:txBody>
      </p:sp>
      <p:sp>
        <p:nvSpPr>
          <p:cNvPr id="3" name="TextBox 2">
            <a:extLst>
              <a:ext uri="{FF2B5EF4-FFF2-40B4-BE49-F238E27FC236}">
                <a16:creationId xmlns:a16="http://schemas.microsoft.com/office/drawing/2014/main" id="{786F2A16-EE32-4460-9859-8833AABCA301}"/>
              </a:ext>
            </a:extLst>
          </p:cNvPr>
          <p:cNvSpPr txBox="1"/>
          <p:nvPr/>
        </p:nvSpPr>
        <p:spPr>
          <a:xfrm>
            <a:off x="682134" y="4985191"/>
            <a:ext cx="7559690" cy="18893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GB" dirty="0">
                <a:latin typeface="Arial"/>
                <a:cs typeface="Arial"/>
              </a:rPr>
              <a:t>Yo</a:t>
            </a:r>
            <a:r>
              <a:rPr lang="en-GB" sz="2000" dirty="0">
                <a:latin typeface="Arial"/>
                <a:cs typeface="Arial"/>
              </a:rPr>
              <a:t>u should write down these terms and their meanings on paper or type them on a document. When you read the short story you’ll need to think about all of these. Hint: the ones underlined are very important. * check your answers against the sheet provided</a:t>
            </a:r>
            <a:endParaRPr lang="en-US" sz="2000" dirty="0"/>
          </a:p>
        </p:txBody>
      </p:sp>
    </p:spTree>
    <p:extLst>
      <p:ext uri="{BB962C8B-B14F-4D97-AF65-F5344CB8AC3E}">
        <p14:creationId xmlns:p14="http://schemas.microsoft.com/office/powerpoint/2010/main" val="3343380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DFE1C-2CCF-4FAF-8141-95036D7E3B46}"/>
              </a:ext>
            </a:extLst>
          </p:cNvPr>
          <p:cNvSpPr>
            <a:spLocks noGrp="1"/>
          </p:cNvSpPr>
          <p:nvPr>
            <p:ph type="title"/>
          </p:nvPr>
        </p:nvSpPr>
        <p:spPr>
          <a:xfrm>
            <a:off x="628650" y="365125"/>
            <a:ext cx="4690872" cy="1828800"/>
          </a:xfrm>
        </p:spPr>
        <p:txBody>
          <a:bodyPr vert="horz" lIns="91440" tIns="45720" rIns="91440" bIns="45720" rtlCol="0" anchor="ctr">
            <a:normAutofit/>
          </a:bodyPr>
          <a:lstStyle/>
          <a:p>
            <a:pPr defTabSz="914400"/>
            <a:r>
              <a:rPr lang="en-US" sz="4100" dirty="0"/>
              <a:t>‘A Sound of Thunder’ by Ray Bradbury </a:t>
            </a:r>
          </a:p>
        </p:txBody>
      </p:sp>
      <p:sp>
        <p:nvSpPr>
          <p:cNvPr id="4" name="Content Placeholder 3">
            <a:extLst>
              <a:ext uri="{FF2B5EF4-FFF2-40B4-BE49-F238E27FC236}">
                <a16:creationId xmlns:a16="http://schemas.microsoft.com/office/drawing/2014/main" id="{F1FCDBBA-4458-40ED-8A40-AA10EAEA938E}"/>
              </a:ext>
            </a:extLst>
          </p:cNvPr>
          <p:cNvSpPr>
            <a:spLocks noGrp="1"/>
          </p:cNvSpPr>
          <p:nvPr>
            <p:ph sz="half" idx="2"/>
          </p:nvPr>
        </p:nvSpPr>
        <p:spPr>
          <a:xfrm>
            <a:off x="628650" y="2322576"/>
            <a:ext cx="4690872" cy="3858768"/>
          </a:xfrm>
        </p:spPr>
        <p:txBody>
          <a:bodyPr vert="horz" lIns="91440" tIns="45720" rIns="91440" bIns="45720" rtlCol="0">
            <a:normAutofit/>
          </a:bodyPr>
          <a:lstStyle/>
          <a:p>
            <a:pPr indent="-228600" defTabSz="914400"/>
            <a:r>
              <a:rPr lang="en-US" dirty="0"/>
              <a:t>You are going to read the above short story</a:t>
            </a:r>
          </a:p>
          <a:p>
            <a:pPr indent="-228600" defTabSz="914400"/>
            <a:r>
              <a:rPr lang="en-US" dirty="0"/>
              <a:t>It is about ‘Time Travel’ and the consequences it has on the future</a:t>
            </a:r>
          </a:p>
          <a:p>
            <a:pPr indent="-228600" defTabSz="914400"/>
            <a:r>
              <a:rPr lang="en-US" dirty="0"/>
              <a:t>Before you read it, write down 2 reasons </a:t>
            </a:r>
            <a:r>
              <a:rPr lang="en-US" dirty="0" err="1"/>
              <a:t>wht</a:t>
            </a:r>
            <a:r>
              <a:rPr lang="en-US" dirty="0"/>
              <a:t> time travel may not be a good thing </a:t>
            </a:r>
          </a:p>
          <a:p>
            <a:pPr indent="-228600" defTabSz="914400"/>
            <a:r>
              <a:rPr lang="en-US" dirty="0"/>
              <a:t>Keep your ideas safe and check them once you have finished</a:t>
            </a:r>
          </a:p>
          <a:p>
            <a:pPr indent="-228600" defTabSz="914400"/>
            <a:r>
              <a:rPr lang="en-US" dirty="0"/>
              <a:t>The next slide has some ‘active reading’ instructions. </a:t>
            </a:r>
          </a:p>
          <a:p>
            <a:pPr indent="-228600" defTabSz="914400"/>
            <a:endParaRPr lang="en-US" dirty="0"/>
          </a:p>
        </p:txBody>
      </p:sp>
      <p:pic>
        <p:nvPicPr>
          <p:cNvPr id="11" name="Content Placeholder 10" descr="A picture containing sitting, red, black, holding&#10;&#10;Description automatically generated">
            <a:extLst>
              <a:ext uri="{FF2B5EF4-FFF2-40B4-BE49-F238E27FC236}">
                <a16:creationId xmlns:a16="http://schemas.microsoft.com/office/drawing/2014/main" id="{01EC8552-DBA3-42E0-932A-E15CBCB2DBA7}"/>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0135" r="13634" b="-1"/>
          <a:stretch/>
        </p:blipFill>
        <p:spPr>
          <a:xfrm>
            <a:off x="5664199" y="10"/>
            <a:ext cx="3479800" cy="6857990"/>
          </a:xfrm>
          <a:prstGeom prst="rect">
            <a:avLst/>
          </a:prstGeom>
        </p:spPr>
      </p:pic>
      <p:sp>
        <p:nvSpPr>
          <p:cNvPr id="12" name="TextBox 11">
            <a:extLst>
              <a:ext uri="{FF2B5EF4-FFF2-40B4-BE49-F238E27FC236}">
                <a16:creationId xmlns:a16="http://schemas.microsoft.com/office/drawing/2014/main" id="{8DE349A8-3329-4911-95D0-1455D1EB8F75}"/>
              </a:ext>
            </a:extLst>
          </p:cNvPr>
          <p:cNvSpPr txBox="1"/>
          <p:nvPr/>
        </p:nvSpPr>
        <p:spPr>
          <a:xfrm>
            <a:off x="6684671" y="6657945"/>
            <a:ext cx="2459328"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imperiofutura.blogspot.com/2013/07/ray-bradbury-el-ruido-de-un-trueno-1952.html">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GB" sz="700">
              <a:solidFill>
                <a:srgbClr val="FFFFFF"/>
              </a:solidFill>
            </a:endParaRPr>
          </a:p>
        </p:txBody>
      </p:sp>
    </p:spTree>
    <p:extLst>
      <p:ext uri="{BB962C8B-B14F-4D97-AF65-F5344CB8AC3E}">
        <p14:creationId xmlns:p14="http://schemas.microsoft.com/office/powerpoint/2010/main" val="169004761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046C3AF-34AD-4BE1-B44E-AF29B6770123}"/>
              </a:ext>
            </a:extLst>
          </p:cNvPr>
          <p:cNvSpPr>
            <a:spLocks noGrp="1" noChangeArrowheads="1"/>
          </p:cNvSpPr>
          <p:nvPr>
            <p:ph type="title"/>
          </p:nvPr>
        </p:nvSpPr>
        <p:spPr>
          <a:xfrm>
            <a:off x="486696" y="629266"/>
            <a:ext cx="3845274" cy="1676603"/>
          </a:xfrm>
        </p:spPr>
        <p:txBody>
          <a:bodyPr vert="horz" lIns="91440" tIns="45720" rIns="91440" bIns="45720" rtlCol="0" anchor="ctr">
            <a:normAutofit/>
          </a:bodyPr>
          <a:lstStyle/>
          <a:p>
            <a:pPr defTabSz="914400"/>
            <a:r>
              <a:rPr lang="en-US" altLang="en-US" sz="4400" dirty="0"/>
              <a:t>Looking at time travel in a text...</a:t>
            </a:r>
            <a:endParaRPr lang="en-US" sz="4400" dirty="0"/>
          </a:p>
        </p:txBody>
      </p:sp>
      <p:sp>
        <p:nvSpPr>
          <p:cNvPr id="2" name="TextBox 1">
            <a:extLst>
              <a:ext uri="{FF2B5EF4-FFF2-40B4-BE49-F238E27FC236}">
                <a16:creationId xmlns:a16="http://schemas.microsoft.com/office/drawing/2014/main" id="{0C00E763-251D-449C-A643-4829BE209CD6}"/>
              </a:ext>
            </a:extLst>
          </p:cNvPr>
          <p:cNvSpPr txBox="1"/>
          <p:nvPr/>
        </p:nvSpPr>
        <p:spPr>
          <a:xfrm>
            <a:off x="486697" y="2438400"/>
            <a:ext cx="3845272" cy="3785419"/>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endParaRPr lang="en-US" sz="1600"/>
          </a:p>
          <a:p>
            <a:pPr marL="285750" indent="-228600">
              <a:lnSpc>
                <a:spcPct val="90000"/>
              </a:lnSpc>
              <a:spcAft>
                <a:spcPts val="600"/>
              </a:spcAft>
              <a:buFont typeface="Arial" panose="020B0604020202020204" pitchFamily="34" charset="0"/>
              <a:buChar char="•"/>
            </a:pPr>
            <a:r>
              <a:rPr lang="en-US" sz="1600" b="1" i="1" u="sng" dirty="0"/>
              <a:t>As you read</a:t>
            </a:r>
            <a:r>
              <a:rPr lang="en-US" sz="1600" dirty="0"/>
              <a:t>, you should think about how this story involves elements like </a:t>
            </a:r>
            <a:r>
              <a:rPr lang="en-US" sz="1600" b="1" dirty="0"/>
              <a:t>plot, </a:t>
            </a:r>
            <a:r>
              <a:rPr lang="en-US" sz="1600" b="1"/>
              <a:t>characterisation</a:t>
            </a:r>
            <a:r>
              <a:rPr lang="en-US" sz="1600" b="1" dirty="0"/>
              <a:t>, dialogue and time travel</a:t>
            </a:r>
            <a:endParaRPr lang="en-US" sz="1600" b="1"/>
          </a:p>
          <a:p>
            <a:pPr marL="285750" indent="-228600">
              <a:lnSpc>
                <a:spcPct val="90000"/>
              </a:lnSpc>
              <a:spcAft>
                <a:spcPts val="600"/>
              </a:spcAft>
              <a:buFont typeface="Arial" panose="020B0604020202020204" pitchFamily="34" charset="0"/>
              <a:buChar char="•"/>
            </a:pPr>
            <a:endParaRPr lang="en-US" sz="1600"/>
          </a:p>
          <a:p>
            <a:pPr marL="285750" indent="-228600">
              <a:lnSpc>
                <a:spcPct val="90000"/>
              </a:lnSpc>
              <a:spcAft>
                <a:spcPts val="600"/>
              </a:spcAft>
              <a:buFont typeface="Arial" panose="020B0604020202020204" pitchFamily="34" charset="0"/>
              <a:buChar char="•"/>
            </a:pPr>
            <a:r>
              <a:rPr lang="en-US" sz="1600" dirty="0"/>
              <a:t>Take notes as you read on the above terms (bullet points, mind map) </a:t>
            </a:r>
            <a:endParaRPr lang="en-US" sz="1600"/>
          </a:p>
          <a:p>
            <a:pPr marL="285750" indent="-228600">
              <a:lnSpc>
                <a:spcPct val="90000"/>
              </a:lnSpc>
              <a:spcAft>
                <a:spcPts val="600"/>
              </a:spcAft>
              <a:buFont typeface="Arial" panose="020B0604020202020204" pitchFamily="34" charset="0"/>
              <a:buChar char="•"/>
            </a:pPr>
            <a:r>
              <a:rPr lang="en-US" sz="1600" dirty="0"/>
              <a:t>Look up any words that you do not know! This will build your vocabulary</a:t>
            </a:r>
            <a:endParaRPr lang="en-US" sz="1600"/>
          </a:p>
          <a:p>
            <a:pPr marL="285750" indent="-228600">
              <a:lnSpc>
                <a:spcPct val="90000"/>
              </a:lnSpc>
              <a:spcAft>
                <a:spcPts val="600"/>
              </a:spcAft>
              <a:buFont typeface="Arial" panose="020B0604020202020204" pitchFamily="34" charset="0"/>
              <a:buChar char="•"/>
            </a:pPr>
            <a:r>
              <a:rPr lang="en-US" sz="1600" dirty="0"/>
              <a:t>The story is in the files provided by your teacher – </a:t>
            </a:r>
            <a:r>
              <a:rPr lang="en-US" sz="1600" b="1"/>
              <a:t>take your time whilst reading and enjoy! </a:t>
            </a:r>
          </a:p>
          <a:p>
            <a:pPr indent="-228600">
              <a:lnSpc>
                <a:spcPct val="90000"/>
              </a:lnSpc>
              <a:spcAft>
                <a:spcPts val="600"/>
              </a:spcAft>
              <a:buFont typeface="Arial" panose="020B0604020202020204" pitchFamily="34" charset="0"/>
              <a:buChar char="•"/>
            </a:pPr>
            <a:endParaRPr lang="en-US" sz="1600" dirty="0"/>
          </a:p>
        </p:txBody>
      </p:sp>
      <p:pic>
        <p:nvPicPr>
          <p:cNvPr id="3" name="Picture 3">
            <a:extLst>
              <a:ext uri="{FF2B5EF4-FFF2-40B4-BE49-F238E27FC236}">
                <a16:creationId xmlns:a16="http://schemas.microsoft.com/office/drawing/2014/main" id="{D3E3028A-3DEA-4C43-98C4-78EB83A5444E}"/>
              </a:ext>
            </a:extLst>
          </p:cNvPr>
          <p:cNvPicPr>
            <a:picLocks noChangeAspect="1"/>
          </p:cNvPicPr>
          <p:nvPr/>
        </p:nvPicPr>
        <p:blipFill rotWithShape="1">
          <a:blip r:embed="rId2"/>
          <a:srcRect l="37638" r="21052" b="-2"/>
          <a:stretch/>
        </p:blipFill>
        <p:spPr>
          <a:xfrm>
            <a:off x="4567959" y="640082"/>
            <a:ext cx="4096293" cy="5577837"/>
          </a:xfrm>
          <a:prstGeom prst="rect">
            <a:avLst/>
          </a:prstGeom>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B1A63DC-424A-4729-A145-40F8365F1FA6}"/>
              </a:ext>
            </a:extLst>
          </p:cNvPr>
          <p:cNvSpPr>
            <a:spLocks noGrp="1" noChangeArrowheads="1"/>
          </p:cNvSpPr>
          <p:nvPr>
            <p:ph type="title"/>
          </p:nvPr>
        </p:nvSpPr>
        <p:spPr>
          <a:xfrm>
            <a:off x="628650" y="365125"/>
            <a:ext cx="7886700" cy="1325563"/>
          </a:xfrm>
        </p:spPr>
        <p:txBody>
          <a:bodyPr>
            <a:normAutofit/>
          </a:bodyPr>
          <a:lstStyle/>
          <a:p>
            <a:r>
              <a:rPr lang="en-US" altLang="en-US"/>
              <a:t>What is ‘Time Travel’?</a:t>
            </a:r>
          </a:p>
        </p:txBody>
      </p:sp>
      <p:graphicFrame>
        <p:nvGraphicFramePr>
          <p:cNvPr id="11269" name="Rectangle 3">
            <a:extLst>
              <a:ext uri="{FF2B5EF4-FFF2-40B4-BE49-F238E27FC236}">
                <a16:creationId xmlns:a16="http://schemas.microsoft.com/office/drawing/2014/main" id="{72FD204B-B36D-4C6A-A271-B9779BD6C89F}"/>
              </a:ext>
            </a:extLst>
          </p:cNvPr>
          <p:cNvGraphicFramePr>
            <a:graphicFrameLocks noGrp="1"/>
          </p:cNvGraphicFramePr>
          <p:nvPr>
            <p:ph idx="1"/>
            <p:extLst>
              <p:ext uri="{D42A27DB-BD31-4B8C-83A1-F6EECF244321}">
                <p14:modId xmlns:p14="http://schemas.microsoft.com/office/powerpoint/2010/main" val="91418458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26227-1E22-4B97-B689-51712F294BA4}"/>
              </a:ext>
            </a:extLst>
          </p:cNvPr>
          <p:cNvSpPr>
            <a:spLocks noGrp="1"/>
          </p:cNvSpPr>
          <p:nvPr>
            <p:ph type="title"/>
          </p:nvPr>
        </p:nvSpPr>
        <p:spPr>
          <a:xfrm>
            <a:off x="628650" y="365125"/>
            <a:ext cx="7886700" cy="1325563"/>
          </a:xfrm>
        </p:spPr>
        <p:txBody>
          <a:bodyPr>
            <a:normAutofit/>
          </a:bodyPr>
          <a:lstStyle/>
          <a:p>
            <a:r>
              <a:rPr lang="en-US" dirty="0"/>
              <a:t>Why would anyone want to ‘Time Travel’?</a:t>
            </a:r>
            <a:endParaRPr lang="en-US"/>
          </a:p>
        </p:txBody>
      </p:sp>
      <p:graphicFrame>
        <p:nvGraphicFramePr>
          <p:cNvPr id="5" name="Content Placeholder 2">
            <a:extLst>
              <a:ext uri="{FF2B5EF4-FFF2-40B4-BE49-F238E27FC236}">
                <a16:creationId xmlns:a16="http://schemas.microsoft.com/office/drawing/2014/main" id="{EA7EB425-2672-4A14-95D3-EBFAE963854A}"/>
              </a:ext>
            </a:extLst>
          </p:cNvPr>
          <p:cNvGraphicFramePr>
            <a:graphicFrameLocks noGrp="1"/>
          </p:cNvGraphicFramePr>
          <p:nvPr>
            <p:ph idx="1"/>
            <p:extLst>
              <p:ext uri="{D42A27DB-BD31-4B8C-83A1-F6EECF244321}">
                <p14:modId xmlns:p14="http://schemas.microsoft.com/office/powerpoint/2010/main" val="43742955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829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7A939-8344-452A-9F91-0205D6FBBA21}"/>
              </a:ext>
            </a:extLst>
          </p:cNvPr>
          <p:cNvSpPr>
            <a:spLocks noGrp="1"/>
          </p:cNvSpPr>
          <p:nvPr>
            <p:ph type="title"/>
          </p:nvPr>
        </p:nvSpPr>
        <p:spPr>
          <a:xfrm>
            <a:off x="628650" y="365125"/>
            <a:ext cx="7886700" cy="1325563"/>
          </a:xfrm>
        </p:spPr>
        <p:txBody>
          <a:bodyPr>
            <a:normAutofit/>
          </a:bodyPr>
          <a:lstStyle/>
          <a:p>
            <a:r>
              <a:rPr lang="en-GB" dirty="0"/>
              <a:t>Task: Reasons and purpose  </a:t>
            </a:r>
          </a:p>
        </p:txBody>
      </p:sp>
      <p:graphicFrame>
        <p:nvGraphicFramePr>
          <p:cNvPr id="6" name="Content Placeholder 2">
            <a:extLst>
              <a:ext uri="{FF2B5EF4-FFF2-40B4-BE49-F238E27FC236}">
                <a16:creationId xmlns:a16="http://schemas.microsoft.com/office/drawing/2014/main" id="{000982C1-7EDE-4B8E-A9F0-1B05222714E0}"/>
              </a:ext>
            </a:extLst>
          </p:cNvPr>
          <p:cNvGraphicFramePr>
            <a:graphicFrameLocks noGrp="1"/>
          </p:cNvGraphicFramePr>
          <p:nvPr>
            <p:ph idx="1"/>
            <p:extLst>
              <p:ext uri="{D42A27DB-BD31-4B8C-83A1-F6EECF244321}">
                <p14:modId xmlns:p14="http://schemas.microsoft.com/office/powerpoint/2010/main" val="413602701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5992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287"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8D9EA17-6963-45FF-A84D-3DD0104F926D}"/>
              </a:ext>
            </a:extLst>
          </p:cNvPr>
          <p:cNvSpPr>
            <a:spLocks noGrp="1"/>
          </p:cNvSpPr>
          <p:nvPr>
            <p:ph type="title"/>
          </p:nvPr>
        </p:nvSpPr>
        <p:spPr>
          <a:xfrm>
            <a:off x="628650" y="1412488"/>
            <a:ext cx="2174391" cy="4363844"/>
          </a:xfrm>
        </p:spPr>
        <p:txBody>
          <a:bodyPr anchor="t">
            <a:normAutofit/>
          </a:bodyPr>
          <a:lstStyle/>
          <a:p>
            <a:r>
              <a:rPr lang="en-GB" sz="2200" dirty="0">
                <a:solidFill>
                  <a:srgbClr val="FFFFFF"/>
                </a:solidFill>
              </a:rPr>
              <a:t>Some ideas for you. You need to provide the specifics though.</a:t>
            </a:r>
            <a:br>
              <a:rPr lang="en-GB" sz="2200" dirty="0"/>
            </a:br>
            <a:r>
              <a:rPr lang="en-GB" sz="2200" dirty="0">
                <a:solidFill>
                  <a:srgbClr val="FFFFFF"/>
                </a:solidFill>
              </a:rPr>
              <a:t>For some of the ideas provided you should do some online  research. Or think of some of the texts we’ve read in class and the historical context.</a:t>
            </a:r>
          </a:p>
        </p:txBody>
      </p:sp>
      <p:sp>
        <p:nvSpPr>
          <p:cNvPr id="3" name="Content Placeholder 2">
            <a:extLst>
              <a:ext uri="{FF2B5EF4-FFF2-40B4-BE49-F238E27FC236}">
                <a16:creationId xmlns:a16="http://schemas.microsoft.com/office/drawing/2014/main" id="{2B2B6608-8042-4461-B791-BEBF35B15D12}"/>
              </a:ext>
            </a:extLst>
          </p:cNvPr>
          <p:cNvSpPr>
            <a:spLocks noGrp="1"/>
          </p:cNvSpPr>
          <p:nvPr>
            <p:ph sz="half" idx="1"/>
          </p:nvPr>
        </p:nvSpPr>
        <p:spPr>
          <a:xfrm>
            <a:off x="3285641" y="1412489"/>
            <a:ext cx="2570462" cy="4363844"/>
          </a:xfrm>
        </p:spPr>
        <p:txBody>
          <a:bodyPr>
            <a:normAutofit/>
          </a:bodyPr>
          <a:lstStyle/>
          <a:p>
            <a:endParaRPr lang="en-GB" sz="1700"/>
          </a:p>
          <a:p>
            <a:endParaRPr lang="en-GB" sz="1700"/>
          </a:p>
          <a:p>
            <a:r>
              <a:rPr lang="en-GB" sz="1700"/>
              <a:t>Visit someone you love</a:t>
            </a:r>
          </a:p>
          <a:p>
            <a:r>
              <a:rPr lang="en-GB" sz="1700"/>
              <a:t>An important event</a:t>
            </a:r>
          </a:p>
          <a:p>
            <a:r>
              <a:rPr lang="en-GB" sz="1700"/>
              <a:t>To change the course of history (this is a biggie)</a:t>
            </a:r>
          </a:p>
          <a:p>
            <a:r>
              <a:rPr lang="en-GB" sz="1700"/>
              <a:t>To see something from the past you have read about</a:t>
            </a:r>
          </a:p>
          <a:p>
            <a:r>
              <a:rPr lang="en-GB" sz="1700"/>
              <a:t>To meet a historical figure </a:t>
            </a:r>
          </a:p>
          <a:p>
            <a:r>
              <a:rPr lang="en-GB" sz="1700"/>
              <a:t>To stop a disaster </a:t>
            </a:r>
          </a:p>
          <a:p>
            <a:endParaRPr lang="en-GB" sz="1700"/>
          </a:p>
        </p:txBody>
      </p:sp>
      <p:cxnSp>
        <p:nvCxnSpPr>
          <p:cNvPr id="18" name="Straight Connector 17">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403"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9CBC18EC-798B-4379-BE68-F5E097F80A78}"/>
              </a:ext>
            </a:extLst>
          </p:cNvPr>
          <p:cNvSpPr>
            <a:spLocks noGrp="1"/>
          </p:cNvSpPr>
          <p:nvPr>
            <p:ph sz="half" idx="2"/>
          </p:nvPr>
        </p:nvSpPr>
        <p:spPr>
          <a:xfrm>
            <a:off x="6338703" y="1412489"/>
            <a:ext cx="2398275" cy="4363844"/>
          </a:xfrm>
        </p:spPr>
        <p:txBody>
          <a:bodyPr>
            <a:normAutofit/>
          </a:bodyPr>
          <a:lstStyle/>
          <a:p>
            <a:endParaRPr lang="en-GB" sz="1700"/>
          </a:p>
          <a:p>
            <a:pPr marL="0" indent="0">
              <a:buNone/>
            </a:pPr>
            <a:endParaRPr lang="en-GB" sz="1700"/>
          </a:p>
          <a:p>
            <a:r>
              <a:rPr lang="en-GB" sz="1700"/>
              <a:t>Revenge</a:t>
            </a:r>
          </a:p>
          <a:p>
            <a:r>
              <a:rPr lang="en-GB" sz="1700"/>
              <a:t>To change a mistake you have made</a:t>
            </a:r>
          </a:p>
          <a:p>
            <a:r>
              <a:rPr lang="en-GB" sz="1700"/>
              <a:t>To save the planet</a:t>
            </a:r>
          </a:p>
          <a:p>
            <a:r>
              <a:rPr lang="en-GB" sz="1700"/>
              <a:t>To make sure two people do not meet </a:t>
            </a:r>
          </a:p>
          <a:p>
            <a:r>
              <a:rPr lang="en-GB" sz="1700"/>
              <a:t>To invent something</a:t>
            </a:r>
          </a:p>
          <a:p>
            <a:endParaRPr lang="en-GB" sz="1700"/>
          </a:p>
        </p:txBody>
      </p:sp>
    </p:spTree>
    <p:extLst>
      <p:ext uri="{BB962C8B-B14F-4D97-AF65-F5344CB8AC3E}">
        <p14:creationId xmlns:p14="http://schemas.microsoft.com/office/powerpoint/2010/main" val="117766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80351-52E8-4596-830C-28282B73417D}"/>
              </a:ext>
            </a:extLst>
          </p:cNvPr>
          <p:cNvSpPr>
            <a:spLocks noGrp="1"/>
          </p:cNvSpPr>
          <p:nvPr>
            <p:ph type="title"/>
          </p:nvPr>
        </p:nvSpPr>
        <p:spPr>
          <a:xfrm>
            <a:off x="491490" y="365125"/>
            <a:ext cx="3840085" cy="1692794"/>
          </a:xfrm>
        </p:spPr>
        <p:txBody>
          <a:bodyPr vert="horz" lIns="91440" tIns="45720" rIns="91440" bIns="45720" rtlCol="0" anchor="ctr">
            <a:normAutofit/>
          </a:bodyPr>
          <a:lstStyle/>
          <a:p>
            <a:pPr defTabSz="914400"/>
            <a:r>
              <a:rPr lang="en-US" sz="2800"/>
              <a:t>Now try to use your ideas and write a short diary entry about your plan to ‘time travel’ </a:t>
            </a:r>
          </a:p>
        </p:txBody>
      </p:sp>
      <p:cxnSp>
        <p:nvCxnSpPr>
          <p:cNvPr id="12" name="Straight Arrow Connector 11">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231648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AD035CE-2E61-4721-8828-C94325EC77C1}"/>
              </a:ext>
            </a:extLst>
          </p:cNvPr>
          <p:cNvSpPr>
            <a:spLocks noGrp="1"/>
          </p:cNvSpPr>
          <p:nvPr>
            <p:ph sz="half" idx="1"/>
          </p:nvPr>
        </p:nvSpPr>
        <p:spPr>
          <a:xfrm>
            <a:off x="491490" y="2575034"/>
            <a:ext cx="3840085" cy="3462228"/>
          </a:xfrm>
        </p:spPr>
        <p:txBody>
          <a:bodyPr vert="horz" lIns="91440" tIns="45720" rIns="91440" bIns="45720" rtlCol="0" anchor="t">
            <a:normAutofit/>
          </a:bodyPr>
          <a:lstStyle/>
          <a:p>
            <a:pPr indent="-228600" defTabSz="914400"/>
            <a:r>
              <a:rPr lang="en-US" sz="1600" dirty="0"/>
              <a:t>Try to use strong adjectives to describe how you are feeling about your trip</a:t>
            </a:r>
          </a:p>
          <a:p>
            <a:pPr indent="-228600" defTabSz="914400"/>
            <a:endParaRPr lang="en-US" sz="1600"/>
          </a:p>
          <a:p>
            <a:pPr indent="-228600" defTabSz="914400"/>
            <a:r>
              <a:rPr lang="en-US" sz="1600" dirty="0"/>
              <a:t>Adjectives are describing words</a:t>
            </a:r>
            <a:endParaRPr lang="en-US" sz="1600" dirty="0">
              <a:cs typeface="Calibri"/>
            </a:endParaRPr>
          </a:p>
          <a:p>
            <a:pPr indent="-228600" defTabSz="914400"/>
            <a:endParaRPr lang="en-US" sz="1600"/>
          </a:p>
          <a:p>
            <a:pPr indent="-228600" defTabSz="914400"/>
            <a:r>
              <a:rPr lang="en-US" sz="1600" dirty="0" err="1"/>
              <a:t>E.g</a:t>
            </a:r>
            <a:r>
              <a:rPr lang="en-US" sz="1600" dirty="0"/>
              <a:t> trepidatious, anxious, enthusiastic </a:t>
            </a:r>
            <a:endParaRPr lang="en-US" sz="1600" dirty="0">
              <a:cs typeface="Calibri"/>
            </a:endParaRPr>
          </a:p>
          <a:p>
            <a:pPr indent="-228600" defTabSz="914400"/>
            <a:r>
              <a:rPr lang="en-US" sz="1600" dirty="0"/>
              <a:t>Look these words up and find other words similar to them (synonyms) </a:t>
            </a:r>
            <a:endParaRPr lang="en-US" sz="1600" dirty="0">
              <a:cs typeface="Calibri"/>
            </a:endParaRPr>
          </a:p>
          <a:p>
            <a:pPr indent="-228600" defTabSz="914400"/>
            <a:endParaRPr lang="en-US" sz="1600"/>
          </a:p>
          <a:p>
            <a:pPr indent="-228600" defTabSz="914400"/>
            <a:r>
              <a:rPr lang="en-US" sz="1600" dirty="0"/>
              <a:t>Aim to write 5 excellent sentences that show off your improving vocabulary skills </a:t>
            </a:r>
          </a:p>
        </p:txBody>
      </p:sp>
      <p:pic>
        <p:nvPicPr>
          <p:cNvPr id="6" name="Content Placeholder 5" descr="A person wearing glasses&#10;&#10;Description automatically generated">
            <a:extLst>
              <a:ext uri="{FF2B5EF4-FFF2-40B4-BE49-F238E27FC236}">
                <a16:creationId xmlns:a16="http://schemas.microsoft.com/office/drawing/2014/main" id="{ABA461F7-9E4F-4C04-A5F9-FDAC9286470C}"/>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7353" r="9464"/>
          <a:stretch/>
        </p:blipFill>
        <p:spPr>
          <a:xfrm>
            <a:off x="4409136" y="10"/>
            <a:ext cx="4734863"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7" name="TextBox 6">
            <a:extLst>
              <a:ext uri="{FF2B5EF4-FFF2-40B4-BE49-F238E27FC236}">
                <a16:creationId xmlns:a16="http://schemas.microsoft.com/office/drawing/2014/main" id="{CBED386A-B4D3-4807-90D3-13A101DBF190}"/>
              </a:ext>
            </a:extLst>
          </p:cNvPr>
          <p:cNvSpPr txBox="1"/>
          <p:nvPr/>
        </p:nvSpPr>
        <p:spPr>
          <a:xfrm>
            <a:off x="6817722" y="6657945"/>
            <a:ext cx="2326278"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tovmauzer.deviantart.com/art/Doc-330696832">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4" tooltip="https://creativecommons.org/licenses/by-nd/3.0/">
                  <a:extLst>
                    <a:ext uri="{A12FA001-AC4F-418D-AE19-62706E023703}">
                      <ahyp:hlinkClr xmlns:ahyp="http://schemas.microsoft.com/office/drawing/2018/hyperlinkcolor" val="tx"/>
                    </a:ext>
                  </a:extLst>
                </a:hlinkClick>
              </a:rPr>
              <a:t>CC BY-ND</a:t>
            </a:r>
            <a:endParaRPr lang="en-GB" sz="700">
              <a:solidFill>
                <a:srgbClr val="FFFFFF"/>
              </a:solidFill>
            </a:endParaRPr>
          </a:p>
        </p:txBody>
      </p:sp>
    </p:spTree>
    <p:extLst>
      <p:ext uri="{BB962C8B-B14F-4D97-AF65-F5344CB8AC3E}">
        <p14:creationId xmlns:p14="http://schemas.microsoft.com/office/powerpoint/2010/main" val="2097326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4EBBE1C-43F0-4721-BC3D-CC606DD7D8E1}"/>
              </a:ext>
            </a:extLst>
          </p:cNvPr>
          <p:cNvSpPr>
            <a:spLocks noGrp="1" noChangeArrowheads="1"/>
          </p:cNvSpPr>
          <p:nvPr>
            <p:ph type="title"/>
          </p:nvPr>
        </p:nvSpPr>
        <p:spPr>
          <a:xfrm>
            <a:off x="486696" y="629266"/>
            <a:ext cx="2750280" cy="1676603"/>
          </a:xfrm>
        </p:spPr>
        <p:txBody>
          <a:bodyPr vert="horz" lIns="91440" tIns="45720" rIns="91440" bIns="45720" rtlCol="0" anchor="ctr">
            <a:normAutofit/>
          </a:bodyPr>
          <a:lstStyle/>
          <a:p>
            <a:pPr defTabSz="914400"/>
            <a:r>
              <a:rPr lang="en-US" altLang="en-US" sz="4400"/>
              <a:t>Time Travel in film</a:t>
            </a:r>
          </a:p>
        </p:txBody>
      </p:sp>
      <p:sp>
        <p:nvSpPr>
          <p:cNvPr id="4" name="TextBox 3">
            <a:extLst>
              <a:ext uri="{FF2B5EF4-FFF2-40B4-BE49-F238E27FC236}">
                <a16:creationId xmlns:a16="http://schemas.microsoft.com/office/drawing/2014/main" id="{93DA00AF-0A77-4732-B458-7613D55683D7}"/>
              </a:ext>
            </a:extLst>
          </p:cNvPr>
          <p:cNvSpPr txBox="1"/>
          <p:nvPr/>
        </p:nvSpPr>
        <p:spPr>
          <a:xfrm>
            <a:off x="486697" y="2438400"/>
            <a:ext cx="2750278" cy="3785419"/>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1600"/>
              <a:t>Without going online, make a list of as many movies as you can where time travel plays a part. </a:t>
            </a:r>
          </a:p>
        </p:txBody>
      </p:sp>
      <p:pic>
        <p:nvPicPr>
          <p:cNvPr id="2" name="Picture 2" descr="A close up of a device&#10;&#10;Description generated with very high confidence">
            <a:extLst>
              <a:ext uri="{FF2B5EF4-FFF2-40B4-BE49-F238E27FC236}">
                <a16:creationId xmlns:a16="http://schemas.microsoft.com/office/drawing/2014/main" id="{4A1B9567-0C27-4807-B34F-8A46E64F3702}"/>
              </a:ext>
            </a:extLst>
          </p:cNvPr>
          <p:cNvPicPr>
            <a:picLocks noChangeAspect="1"/>
          </p:cNvPicPr>
          <p:nvPr/>
        </p:nvPicPr>
        <p:blipFill rotWithShape="1">
          <a:blip r:embed="rId2"/>
          <a:srcRect l="12062" r="4358"/>
          <a:stretch/>
        </p:blipFill>
        <p:spPr>
          <a:xfrm>
            <a:off x="3477006" y="640082"/>
            <a:ext cx="5187246" cy="5577837"/>
          </a:xfrm>
          <a:prstGeom prst="rect">
            <a:avLst/>
          </a:prstGeom>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CAF22-3128-48AB-92C4-E7B55CFA9AB6}"/>
              </a:ext>
            </a:extLst>
          </p:cNvPr>
          <p:cNvSpPr>
            <a:spLocks noGrp="1"/>
          </p:cNvSpPr>
          <p:nvPr>
            <p:ph type="title"/>
          </p:nvPr>
        </p:nvSpPr>
        <p:spPr/>
        <p:txBody>
          <a:bodyPr/>
          <a:lstStyle/>
          <a:p>
            <a:r>
              <a:rPr lang="en-GB" dirty="0"/>
              <a:t>Did you come up with any of these films?</a:t>
            </a:r>
          </a:p>
        </p:txBody>
      </p:sp>
      <p:sp>
        <p:nvSpPr>
          <p:cNvPr id="3" name="Content Placeholder 2">
            <a:extLst>
              <a:ext uri="{FF2B5EF4-FFF2-40B4-BE49-F238E27FC236}">
                <a16:creationId xmlns:a16="http://schemas.microsoft.com/office/drawing/2014/main" id="{1E04032E-621F-4ADC-8300-43300CCA8FC0}"/>
              </a:ext>
            </a:extLst>
          </p:cNvPr>
          <p:cNvSpPr>
            <a:spLocks noGrp="1"/>
          </p:cNvSpPr>
          <p:nvPr>
            <p:ph sz="half" idx="1"/>
          </p:nvPr>
        </p:nvSpPr>
        <p:spPr/>
        <p:txBody>
          <a:bodyPr vert="horz" lIns="91440" tIns="45720" rIns="91440" bIns="45720" rtlCol="0" anchor="t">
            <a:normAutofit lnSpcReduction="10000"/>
          </a:bodyPr>
          <a:lstStyle/>
          <a:p>
            <a:r>
              <a:rPr lang="en-GB" dirty="0"/>
              <a:t>Bill and </a:t>
            </a:r>
            <a:r>
              <a:rPr lang="en-GB" dirty="0" err="1"/>
              <a:t>Ted;s</a:t>
            </a:r>
            <a:r>
              <a:rPr lang="en-GB" dirty="0"/>
              <a:t> Excellent Adventure</a:t>
            </a:r>
          </a:p>
          <a:p>
            <a:r>
              <a:rPr lang="en-GB" dirty="0">
                <a:hlinkClick r:id="rId2"/>
              </a:rPr>
              <a:t>https://www.youtube.com/watch?v=q3fx6TugN7g</a:t>
            </a:r>
            <a:endParaRPr lang="en-GB" dirty="0"/>
          </a:p>
          <a:p>
            <a:endParaRPr lang="en-GB" dirty="0"/>
          </a:p>
          <a:p>
            <a:r>
              <a:rPr lang="en-GB" dirty="0"/>
              <a:t>Back to the Future</a:t>
            </a:r>
          </a:p>
          <a:p>
            <a:r>
              <a:rPr lang="en-GB" dirty="0">
                <a:hlinkClick r:id="rId3"/>
              </a:rPr>
              <a:t>https://www.youtube.com/watch?v=qvsgGtivCgs</a:t>
            </a:r>
            <a:endParaRPr lang="en-GB" dirty="0"/>
          </a:p>
          <a:p>
            <a:endParaRPr lang="en-GB" dirty="0"/>
          </a:p>
          <a:p>
            <a:r>
              <a:rPr lang="en-GB" dirty="0">
                <a:cs typeface="Calibri"/>
              </a:rPr>
              <a:t>Have a look online and read about the films to the right </a:t>
            </a:r>
            <a:endParaRPr lang="en-GB" dirty="0"/>
          </a:p>
          <a:p>
            <a:endParaRPr lang="en-GB" dirty="0"/>
          </a:p>
        </p:txBody>
      </p:sp>
      <p:sp>
        <p:nvSpPr>
          <p:cNvPr id="4" name="Content Placeholder 3">
            <a:extLst>
              <a:ext uri="{FF2B5EF4-FFF2-40B4-BE49-F238E27FC236}">
                <a16:creationId xmlns:a16="http://schemas.microsoft.com/office/drawing/2014/main" id="{778D83F1-4739-43F3-9321-450E14D00A7F}"/>
              </a:ext>
            </a:extLst>
          </p:cNvPr>
          <p:cNvSpPr>
            <a:spLocks noGrp="1"/>
          </p:cNvSpPr>
          <p:nvPr>
            <p:ph sz="half" idx="2"/>
          </p:nvPr>
        </p:nvSpPr>
        <p:spPr/>
        <p:txBody>
          <a:bodyPr>
            <a:normAutofit lnSpcReduction="10000"/>
          </a:bodyPr>
          <a:lstStyle/>
          <a:p>
            <a:pPr marL="285750" indent="-285750"/>
            <a:r>
              <a:rPr lang="en-GB" dirty="0">
                <a:latin typeface="Arial"/>
                <a:cs typeface="Arial"/>
              </a:rPr>
              <a:t>X Men: Days of Future Past </a:t>
            </a:r>
            <a:endParaRPr lang="en-US" dirty="0"/>
          </a:p>
          <a:p>
            <a:pPr marL="285750" indent="-285750"/>
            <a:r>
              <a:rPr lang="en-GB" dirty="0">
                <a:latin typeface="Arial"/>
                <a:cs typeface="Arial"/>
              </a:rPr>
              <a:t>Terminator (&amp; sequels)</a:t>
            </a:r>
          </a:p>
          <a:p>
            <a:pPr marL="285750" indent="-285750"/>
            <a:r>
              <a:rPr lang="en-GB" dirty="0">
                <a:latin typeface="Arial"/>
                <a:cs typeface="Arial"/>
              </a:rPr>
              <a:t>The Time Machine</a:t>
            </a:r>
            <a:endParaRPr lang="en-GB" dirty="0"/>
          </a:p>
          <a:p>
            <a:pPr marL="285750" indent="-285750"/>
            <a:r>
              <a:rPr lang="en-GB" dirty="0">
                <a:latin typeface="Arial"/>
                <a:cs typeface="Arial"/>
              </a:rPr>
              <a:t>Donnie Darko</a:t>
            </a:r>
          </a:p>
          <a:p>
            <a:pPr marL="285750" indent="-285750"/>
            <a:r>
              <a:rPr lang="en-GB" dirty="0">
                <a:latin typeface="Arial"/>
                <a:cs typeface="Arial"/>
              </a:rPr>
              <a:t>Doctor Strange</a:t>
            </a:r>
          </a:p>
          <a:p>
            <a:pPr marL="285750" indent="-285750"/>
            <a:r>
              <a:rPr lang="en-GB" dirty="0">
                <a:latin typeface="Arial"/>
                <a:cs typeface="Arial"/>
              </a:rPr>
              <a:t>Arrival</a:t>
            </a:r>
          </a:p>
          <a:p>
            <a:pPr marL="285750" indent="-285750"/>
            <a:r>
              <a:rPr lang="en-GB" dirty="0">
                <a:latin typeface="Arial"/>
                <a:cs typeface="Arial"/>
              </a:rPr>
              <a:t>Interstellar </a:t>
            </a:r>
          </a:p>
          <a:p>
            <a:pPr marL="285750" indent="-285750"/>
            <a:r>
              <a:rPr lang="en-GB" dirty="0">
                <a:latin typeface="Arial"/>
                <a:cs typeface="Arial"/>
              </a:rPr>
              <a:t>The Girl who Leapt Through Time</a:t>
            </a:r>
          </a:p>
          <a:p>
            <a:pPr marL="285750" indent="-285750"/>
            <a:r>
              <a:rPr lang="en-GB" dirty="0">
                <a:latin typeface="Arial"/>
                <a:cs typeface="Arial"/>
              </a:rPr>
              <a:t>The Time Traveller's Wife</a:t>
            </a:r>
          </a:p>
          <a:p>
            <a:pPr marL="285750" indent="-285750"/>
            <a:r>
              <a:rPr lang="en-GB" dirty="0">
                <a:latin typeface="Arial"/>
                <a:cs typeface="Arial"/>
              </a:rPr>
              <a:t>13 Going on 30</a:t>
            </a:r>
          </a:p>
          <a:p>
            <a:pPr marL="285750" indent="-285750"/>
            <a:r>
              <a:rPr lang="en-GB" dirty="0">
                <a:latin typeface="Arial"/>
                <a:cs typeface="Arial"/>
              </a:rPr>
              <a:t>The Butterfly Effect</a:t>
            </a:r>
          </a:p>
          <a:p>
            <a:pPr marL="0" indent="0">
              <a:buNone/>
            </a:pPr>
            <a:endParaRPr lang="en-GB" dirty="0"/>
          </a:p>
        </p:txBody>
      </p:sp>
    </p:spTree>
    <p:extLst>
      <p:ext uri="{BB962C8B-B14F-4D97-AF65-F5344CB8AC3E}">
        <p14:creationId xmlns:p14="http://schemas.microsoft.com/office/powerpoint/2010/main" val="3586547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19296-EDED-48F5-A218-88968107DF62}"/>
              </a:ext>
            </a:extLst>
          </p:cNvPr>
          <p:cNvSpPr>
            <a:spLocks noGrp="1"/>
          </p:cNvSpPr>
          <p:nvPr>
            <p:ph type="title"/>
          </p:nvPr>
        </p:nvSpPr>
        <p:spPr/>
        <p:txBody>
          <a:bodyPr/>
          <a:lstStyle/>
          <a:p>
            <a:r>
              <a:rPr lang="en-GB" dirty="0"/>
              <a:t>A quiz question for you...</a:t>
            </a:r>
          </a:p>
        </p:txBody>
      </p:sp>
      <p:sp>
        <p:nvSpPr>
          <p:cNvPr id="3" name="Content Placeholder 2">
            <a:extLst>
              <a:ext uri="{FF2B5EF4-FFF2-40B4-BE49-F238E27FC236}">
                <a16:creationId xmlns:a16="http://schemas.microsoft.com/office/drawing/2014/main" id="{9ADE49E1-B29C-499B-8435-B6CCEB93ECEC}"/>
              </a:ext>
            </a:extLst>
          </p:cNvPr>
          <p:cNvSpPr>
            <a:spLocks noGrp="1"/>
          </p:cNvSpPr>
          <p:nvPr>
            <p:ph idx="1"/>
          </p:nvPr>
        </p:nvSpPr>
        <p:spPr/>
        <p:txBody>
          <a:bodyPr vert="horz" lIns="91440" tIns="45720" rIns="91440" bIns="45720" rtlCol="0" anchor="t">
            <a:normAutofit/>
          </a:bodyPr>
          <a:lstStyle/>
          <a:p>
            <a:r>
              <a:rPr lang="en-GB" dirty="0"/>
              <a:t>When do you think the first </a:t>
            </a:r>
            <a:r>
              <a:rPr lang="en-GB" b="1" i="1" u="sng" dirty="0"/>
              <a:t>popular</a:t>
            </a:r>
            <a:r>
              <a:rPr lang="en-GB" dirty="0"/>
              <a:t> novel involving time travel was written?</a:t>
            </a:r>
            <a:endParaRPr lang="en-US" dirty="0"/>
          </a:p>
          <a:p>
            <a:endParaRPr lang="en-GB" dirty="0"/>
          </a:p>
          <a:p>
            <a:pPr algn="ctr"/>
            <a:r>
              <a:rPr lang="en-GB" dirty="0"/>
              <a:t>A.  1942</a:t>
            </a:r>
          </a:p>
          <a:p>
            <a:pPr algn="ctr"/>
            <a:r>
              <a:rPr lang="en-GB" dirty="0"/>
              <a:t>B.  1796</a:t>
            </a:r>
          </a:p>
          <a:p>
            <a:pPr algn="ctr"/>
            <a:r>
              <a:rPr lang="en-GB" dirty="0"/>
              <a:t>C. 1895</a:t>
            </a:r>
          </a:p>
          <a:p>
            <a:pPr algn="ctr"/>
            <a:r>
              <a:rPr lang="en-GB" dirty="0"/>
              <a:t>D. 1983</a:t>
            </a:r>
          </a:p>
          <a:p>
            <a:endParaRPr lang="en-GB" dirty="0"/>
          </a:p>
          <a:p>
            <a:r>
              <a:rPr lang="en-GB" dirty="0"/>
              <a:t>VOTE NOW!</a:t>
            </a:r>
          </a:p>
        </p:txBody>
      </p:sp>
    </p:spTree>
    <p:extLst>
      <p:ext uri="{BB962C8B-B14F-4D97-AF65-F5344CB8AC3E}">
        <p14:creationId xmlns:p14="http://schemas.microsoft.com/office/powerpoint/2010/main" val="745390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DED1CBE0AC3740924453FAFBCDCCFD" ma:contentTypeVersion="11" ma:contentTypeDescription="Create a new document." ma:contentTypeScope="" ma:versionID="1d5ccc1b9905bb9dff1d1dc27a20ecbb">
  <xsd:schema xmlns:xsd="http://www.w3.org/2001/XMLSchema" xmlns:xs="http://www.w3.org/2001/XMLSchema" xmlns:p="http://schemas.microsoft.com/office/2006/metadata/properties" xmlns:ns2="5acfbc6d-af0b-48ff-ad58-352866980711" xmlns:ns3="f09990ad-5e20-4a52-9c65-59221d2f0bcf" targetNamespace="http://schemas.microsoft.com/office/2006/metadata/properties" ma:root="true" ma:fieldsID="c254a01584c5eb878e28316532188fae" ns2:_="" ns3:_="">
    <xsd:import namespace="5acfbc6d-af0b-48ff-ad58-352866980711"/>
    <xsd:import namespace="f09990ad-5e20-4a52-9c65-59221d2f0b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cfbc6d-af0b-48ff-ad58-352866980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9990ad-5e20-4a52-9c65-59221d2f0bc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04E517-2298-4588-8787-F22FC2972E5E}"/>
</file>

<file path=customXml/itemProps2.xml><?xml version="1.0" encoding="utf-8"?>
<ds:datastoreItem xmlns:ds="http://schemas.openxmlformats.org/officeDocument/2006/customXml" ds:itemID="{446BC019-E04A-44B4-915B-2DFCDEF5A810}">
  <ds:schemaRefs>
    <ds:schemaRef ds:uri="http://schemas.microsoft.com/sharepoint/v3/contenttype/forms"/>
  </ds:schemaRefs>
</ds:datastoreItem>
</file>

<file path=customXml/itemProps3.xml><?xml version="1.0" encoding="utf-8"?>
<ds:datastoreItem xmlns:ds="http://schemas.openxmlformats.org/officeDocument/2006/customXml" ds:itemID="{21467D35-3A62-44C0-BD22-6A8CC6AF71E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43</TotalTime>
  <Words>1168</Words>
  <Application>Microsoft Office PowerPoint</Application>
  <PresentationFormat>On-screen Show (4:3)</PresentationFormat>
  <Paragraphs>125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Time Travel Short Story Unit focusing on  ‘A Sound of Thunder’by Ray Bradbury </vt:lpstr>
      <vt:lpstr>What is ‘Time Travel’?</vt:lpstr>
      <vt:lpstr>Why would anyone want to ‘Time Travel’?</vt:lpstr>
      <vt:lpstr>Task: Reasons and purpose  </vt:lpstr>
      <vt:lpstr>Some ideas for you. You need to provide the specifics though. For some of the ideas provided you should do some online  research. Or think of some of the texts we’ve read in class and the historical context.</vt:lpstr>
      <vt:lpstr>Now try to use your ideas and write a short diary entry about your plan to ‘time travel’ </vt:lpstr>
      <vt:lpstr>Time Travel in film</vt:lpstr>
      <vt:lpstr>Did you come up with any of these films?</vt:lpstr>
      <vt:lpstr>A quiz question for you...</vt:lpstr>
      <vt:lpstr>If you said '1895' then you were right! </vt:lpstr>
      <vt:lpstr>Why are we fascinated with ‘Time Travel’?</vt:lpstr>
      <vt:lpstr> “Story is our only boat for sailing on the river of time.” – Ursula K. Le Guin </vt:lpstr>
      <vt:lpstr>Now that we some knowledge and context about ‘Time Travel’ our task is: to explain how time travel impacts the plot, characters, and ending of a short story.</vt:lpstr>
      <vt:lpstr>Before you read ‘A Sound of Thunder’ remind yourself of these terms – you will have covered them last term when you studied a novel! </vt:lpstr>
      <vt:lpstr>‘A Sound of Thunder’ by Ray Bradbury </vt:lpstr>
      <vt:lpstr>Looking at time travel in a 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Travel</dc:title>
  <dc:creator>Katie</dc:creator>
  <cp:lastModifiedBy>Katie</cp:lastModifiedBy>
  <cp:revision>76</cp:revision>
  <dcterms:created xsi:type="dcterms:W3CDTF">2020-04-11T13:15:19Z</dcterms:created>
  <dcterms:modified xsi:type="dcterms:W3CDTF">2020-04-12T15:42:27Z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0x010100CEDED1CBE0AC3740924453FAFBCDCCFD</vt:lpwstr>
  </property>
</Properties>
</file>